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6B"/>
    <a:srgbClr val="3B5EFD"/>
    <a:srgbClr val="B904FC"/>
    <a:srgbClr val="FF8414"/>
    <a:srgbClr val="D2DE4C"/>
    <a:srgbClr val="2DD2D8"/>
    <a:srgbClr val="FC5408"/>
    <a:srgbClr val="0DA4FF"/>
    <a:srgbClr val="B903FC"/>
    <a:srgbClr val="FB0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F7A7-0F12-4ED2-8C13-BEDCF191D739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85A0-BDBD-4DB4-8168-1188780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3606D9F-B6BB-489D-92FA-151F81B7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8CFB0-1F6F-4ECC-A52A-09DD05663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1" y="1080680"/>
            <a:ext cx="629771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8B460-AFE6-4CC1-86F3-8B5E780FD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3AD195E-2D98-4A8A-8EA4-05EFB645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C27A6-C382-46DA-A1E8-81C8CB57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3" y="1532104"/>
            <a:ext cx="1572489" cy="1282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513A3-1215-451B-B39E-9F560AA17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3"/>
          <a:stretch/>
        </p:blipFill>
        <p:spPr>
          <a:xfrm>
            <a:off x="260833" y="5193013"/>
            <a:ext cx="1915477" cy="101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2F65C-DA4B-4972-B6F6-C12464282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93" y="5311569"/>
            <a:ext cx="3231876" cy="898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7114D-21AC-49E5-9B3F-7E0AC98433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2"/>
          <a:stretch/>
        </p:blipFill>
        <p:spPr>
          <a:xfrm>
            <a:off x="872402" y="3990901"/>
            <a:ext cx="1572489" cy="1023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4C0E6-D4D9-48C9-B690-1D417E83F4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0"/>
          <a:stretch/>
        </p:blipFill>
        <p:spPr>
          <a:xfrm>
            <a:off x="4202492" y="4094748"/>
            <a:ext cx="2662868" cy="919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C3083-7F12-4B7D-A7EA-E17A553C07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3"/>
          <a:stretch/>
        </p:blipFill>
        <p:spPr>
          <a:xfrm>
            <a:off x="1051279" y="2778117"/>
            <a:ext cx="1789610" cy="974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A89A8-4855-46FB-AD48-3B09DA79DA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6"/>
          <a:stretch/>
        </p:blipFill>
        <p:spPr>
          <a:xfrm>
            <a:off x="4522751" y="2744509"/>
            <a:ext cx="2812354" cy="1009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AC199-AE05-414B-B480-3B526E21EBE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2"/>
          <a:stretch/>
        </p:blipFill>
        <p:spPr>
          <a:xfrm>
            <a:off x="1132528" y="1607644"/>
            <a:ext cx="1652832" cy="1075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58A56-4346-4EC5-91AD-5D988E2C6F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0"/>
          <a:stretch/>
        </p:blipFill>
        <p:spPr>
          <a:xfrm>
            <a:off x="4522751" y="1711909"/>
            <a:ext cx="2547517" cy="990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8F9B7B-93AF-424E-983B-349281AF6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60" y="2643811"/>
            <a:ext cx="1572489" cy="1282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FA9EC-60BE-493D-B884-EE8A5CED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47" y="3899955"/>
            <a:ext cx="1572489" cy="1282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45545-A36E-4452-AE02-D65D4BBC0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04" y="5066234"/>
            <a:ext cx="1572489" cy="12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850E77-C879-45AC-AC3C-A69619E3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6F2F6A-C6C8-4AF0-8A26-4BA0748E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1100"/>
            <a:ext cx="555393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25EB6-2C3B-45EB-AC33-DCD4CD475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78E8532-93B9-468E-95A9-D4929AB9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41" y="998333"/>
            <a:ext cx="1847248" cy="2121592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2D348FA9-545C-4D45-ADDE-0B321A000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91" y="299884"/>
            <a:ext cx="1847248" cy="2115495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01588BC-94DE-45D6-8FD1-72D43D424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6" y="274129"/>
            <a:ext cx="1847248" cy="2121592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FAB2A613-4E98-468B-8B03-1B691ED1A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30" y="246612"/>
            <a:ext cx="1847248" cy="2121592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9E51627E-0D3A-4FE0-A057-53C49F703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" y="1632824"/>
            <a:ext cx="1841152" cy="21154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290A88-8CEE-41DD-A36A-CB1E7AB5F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" y="2669849"/>
            <a:ext cx="1847248" cy="2115495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85833E13-788F-4485-B47F-204A580363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25" y="1255561"/>
            <a:ext cx="1847248" cy="2115495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6AB69DC6-1209-4E2C-889D-7EDA98910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11" y="2420271"/>
            <a:ext cx="1847248" cy="212159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F5E3383-EFE3-4841-B287-0807EEB548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3" y="1313505"/>
            <a:ext cx="1847248" cy="211549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A4C6536-377C-493D-9891-7821AE9BE2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27" y="2468695"/>
            <a:ext cx="1847248" cy="212159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D3801B4-5DD9-4258-9574-30B7C19C71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64" y="-27878"/>
            <a:ext cx="1847248" cy="2121592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A74D4D8-70A1-49F5-948F-E5897E9DBE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60" y="548257"/>
            <a:ext cx="1847248" cy="212159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2A10ED8-43C8-4655-8A34-02E44CD0EB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106">
            <a:off x="6409846" y="1407899"/>
            <a:ext cx="1847248" cy="2121592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6A1DE01-4ED1-4DB0-A4D2-ACABB814A8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29" y="2528230"/>
            <a:ext cx="1847248" cy="21154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460511-BC0C-4AB7-AA08-F6603DCB9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6" r="56123"/>
          <a:stretch/>
        </p:blipFill>
        <p:spPr>
          <a:xfrm>
            <a:off x="-26992" y="4276404"/>
            <a:ext cx="4012111" cy="25815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DF172A8-C847-45EF-84EE-B78CCB1542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95" y="3526442"/>
            <a:ext cx="1847248" cy="21154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A45134-080C-4601-9A81-D1751D112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3" t="62356"/>
          <a:stretch/>
        </p:blipFill>
        <p:spPr>
          <a:xfrm>
            <a:off x="6202183" y="4276404"/>
            <a:ext cx="2931276" cy="25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21181 0.5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23055 0.2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68073 0.39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0399 0.6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0572 0.46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44844 0.308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19496 0.610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20816 0.477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24166 0.302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441 0.14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33698 0.494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903 0.672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1823 0.4627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51458 0.303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483 0.5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Tonja I</dc:creator>
  <cp:lastModifiedBy>Tonja I</cp:lastModifiedBy>
  <cp:revision>57</cp:revision>
  <dcterms:created xsi:type="dcterms:W3CDTF">2018-08-29T23:42:50Z</dcterms:created>
  <dcterms:modified xsi:type="dcterms:W3CDTF">2019-09-23T02:19:27Z</dcterms:modified>
</cp:coreProperties>
</file>