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Syncopate"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Google Shape;1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Google Shape;11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Google Shape;12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Google Shape;12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b8cd071d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b8cd071d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Google Shape;14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080c7c07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080c7c0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7ac805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67ac805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67ac8058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67ac805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Google Shape;16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67ae84d3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67ae84d3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Google Shape;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5dc98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5dc98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Google Shape;7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Google Shape;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Google Shape;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Google Shape;10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13" name="Google Shape;13;p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43" name="Google Shape;43;p1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46" name="Google Shape;46;p1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1400"/>
              <a:buFont typeface="Arial"/>
              <a:buNone/>
              <a:defRPr/>
            </a:lvl1pPr>
            <a:lvl2pPr marL="457200" marR="0" lvl="1" indent="0" algn="ctr" rtl="0">
              <a:spcBef>
                <a:spcPts val="560"/>
              </a:spcBef>
              <a:spcAft>
                <a:spcPts val="0"/>
              </a:spcAft>
              <a:buClr>
                <a:schemeClr val="dk1"/>
              </a:buClr>
              <a:buSzPts val="1400"/>
              <a:buFont typeface="Arial"/>
              <a:buNone/>
              <a:defRPr/>
            </a:lvl2pPr>
            <a:lvl3pPr marL="914400" marR="0" lvl="2" indent="0" algn="ctr" rtl="0">
              <a:spcBef>
                <a:spcPts val="480"/>
              </a:spcBef>
              <a:spcAft>
                <a:spcPts val="0"/>
              </a:spcAft>
              <a:buClr>
                <a:schemeClr val="dk1"/>
              </a:buClr>
              <a:buSzPts val="1400"/>
              <a:buFont typeface="Arial"/>
              <a:buNone/>
              <a:defRPr/>
            </a:lvl3pPr>
            <a:lvl4pPr marL="1371600" marR="0" lvl="3" indent="0" algn="ctr" rtl="0">
              <a:spcBef>
                <a:spcPts val="400"/>
              </a:spcBef>
              <a:spcAft>
                <a:spcPts val="0"/>
              </a:spcAft>
              <a:buClr>
                <a:schemeClr val="dk1"/>
              </a:buClr>
              <a:buSzPts val="1400"/>
              <a:buFont typeface="Arial"/>
              <a:buNone/>
              <a:defRPr/>
            </a:lvl4pPr>
            <a:lvl5pPr marL="1828800" marR="0" lvl="4" indent="0" algn="ctr" rtl="0">
              <a:spcBef>
                <a:spcPts val="400"/>
              </a:spcBef>
              <a:spcAft>
                <a:spcPts val="0"/>
              </a:spcAft>
              <a:buClr>
                <a:schemeClr val="dk1"/>
              </a:buClr>
              <a:buSzPts val="1400"/>
              <a:buFont typeface="Arial"/>
              <a:buNone/>
              <a:defRPr/>
            </a:lvl5pPr>
            <a:lvl6pPr marL="2286000" marR="0" lvl="5" indent="0" algn="ctr" rtl="0">
              <a:spcBef>
                <a:spcPts val="400"/>
              </a:spcBef>
              <a:spcAft>
                <a:spcPts val="0"/>
              </a:spcAft>
              <a:buClr>
                <a:schemeClr val="dk1"/>
              </a:buClr>
              <a:buSzPts val="1400"/>
              <a:buFont typeface="Arial"/>
              <a:buNone/>
              <a:defRPr/>
            </a:lvl6pPr>
            <a:lvl7pPr marL="2743200" marR="0" lvl="6" indent="0" algn="ctr" rtl="0">
              <a:spcBef>
                <a:spcPts val="400"/>
              </a:spcBef>
              <a:spcAft>
                <a:spcPts val="0"/>
              </a:spcAft>
              <a:buClr>
                <a:schemeClr val="dk1"/>
              </a:buClr>
              <a:buSzPts val="1400"/>
              <a:buFont typeface="Arial"/>
              <a:buNone/>
              <a:defRPr/>
            </a:lvl7pPr>
            <a:lvl8pPr marL="3200400" marR="0" lvl="7" indent="0" algn="ctr" rtl="0">
              <a:spcBef>
                <a:spcPts val="400"/>
              </a:spcBef>
              <a:spcAft>
                <a:spcPts val="0"/>
              </a:spcAft>
              <a:buClr>
                <a:schemeClr val="dk1"/>
              </a:buClr>
              <a:buSzPts val="1400"/>
              <a:buFont typeface="Arial"/>
              <a:buNone/>
              <a:defRPr/>
            </a:lvl8pPr>
            <a:lvl9pPr marL="3657600" marR="0" lvl="8" indent="0" algn="ctr" rtl="0">
              <a:spcBef>
                <a:spcPts val="40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16" name="Google Shape;16;p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 name="Google Shape;19;p4"/>
          <p:cNvSpPr>
            <a:spLocks noGrp="1"/>
          </p:cNvSpPr>
          <p:nvPr>
            <p:ph type="pic" idx="2"/>
          </p:nvPr>
        </p:nvSpPr>
        <p:spPr>
          <a:xfrm>
            <a:off x="1792288" y="612775"/>
            <a:ext cx="5486400" cy="4114800"/>
          </a:xfrm>
          <a:prstGeom prst="rect">
            <a:avLst/>
          </a:prstGeom>
          <a:noFill/>
          <a:ln>
            <a:noFill/>
          </a:ln>
        </p:spPr>
      </p:sp>
      <p:sp>
        <p:nvSpPr>
          <p:cNvPr id="20" name="Google Shape;20;p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3" name="Google Shape;23;p5"/>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4" name="Google Shape;24;p5"/>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0" name="Google Shape;30;p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
        <p:nvSpPr>
          <p:cNvPr id="31" name="Google Shape;31;p8"/>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2" name="Google Shape;32;p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
        <p:nvSpPr>
          <p:cNvPr id="33" name="Google Shape;33;p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SzPts val="1400"/>
              <a:buChar char="●"/>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marL="457200" lvl="5" algn="ctr" rtl="0">
              <a:spcBef>
                <a:spcPts val="0"/>
              </a:spcBef>
              <a:spcAft>
                <a:spcPts val="0"/>
              </a:spcAft>
              <a:buSzPts val="1400"/>
              <a:buChar char="■"/>
              <a:defRPr/>
            </a:lvl6pPr>
            <a:lvl7pPr marL="914400" lvl="6" algn="ctr" rtl="0">
              <a:spcBef>
                <a:spcPts val="0"/>
              </a:spcBef>
              <a:spcAft>
                <a:spcPts val="0"/>
              </a:spcAft>
              <a:buSzPts val="1400"/>
              <a:buChar char="●"/>
              <a:defRPr/>
            </a:lvl7pPr>
            <a:lvl8pPr marL="1371600" lvl="7" algn="ctr" rtl="0">
              <a:spcBef>
                <a:spcPts val="0"/>
              </a:spcBef>
              <a:spcAft>
                <a:spcPts val="0"/>
              </a:spcAft>
              <a:buSzPts val="1400"/>
              <a:buChar char="○"/>
              <a:defRPr/>
            </a:lvl8pPr>
            <a:lvl9pPr marL="1828800" lvl="8" algn="ctr" rtl="0">
              <a:spcBef>
                <a:spcPts val="0"/>
              </a:spcBef>
              <a:spcAft>
                <a:spcPts val="0"/>
              </a:spcAft>
              <a:buSzPts val="1400"/>
              <a:buChar char="■"/>
              <a:defRPr/>
            </a:lvl9pPr>
          </a:lstStyle>
          <a:p>
            <a:endParaRPr/>
          </a:p>
        </p:txBody>
      </p:sp>
      <p:sp>
        <p:nvSpPr>
          <p:cNvPr id="36" name="Google Shape;36;p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7" name="Google Shape;37;p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0" name="Google Shape;40;p1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Arial"/>
              <a:buNone/>
              <a:defRPr/>
            </a:lvl1pPr>
            <a:lvl2pPr marL="914400" lvl="1" indent="-228600" rtl="0">
              <a:spcBef>
                <a:spcPts val="560"/>
              </a:spcBef>
              <a:spcAft>
                <a:spcPts val="0"/>
              </a:spcAft>
              <a:buSzPts val="1400"/>
              <a:buFont typeface="Arial"/>
              <a:buNone/>
              <a:defRPr/>
            </a:lvl2pPr>
            <a:lvl3pPr marL="1371600" lvl="2" indent="-228600" rtl="0">
              <a:spcBef>
                <a:spcPts val="480"/>
              </a:spcBef>
              <a:spcAft>
                <a:spcPts val="0"/>
              </a:spcAft>
              <a:buSzPts val="1400"/>
              <a:buFont typeface="Arial"/>
              <a:buNone/>
              <a:defRPr/>
            </a:lvl3pPr>
            <a:lvl4pPr marL="1828800" lvl="3" indent="-228600" rtl="0">
              <a:spcBef>
                <a:spcPts val="400"/>
              </a:spcBef>
              <a:spcAft>
                <a:spcPts val="0"/>
              </a:spcAft>
              <a:buSzPts val="1400"/>
              <a:buFont typeface="Arial"/>
              <a:buNone/>
              <a:defRPr/>
            </a:lvl4pPr>
            <a:lvl5pPr marL="2286000" lvl="4" indent="-228600" rtl="0">
              <a:spcBef>
                <a:spcPts val="400"/>
              </a:spcBef>
              <a:spcAft>
                <a:spcPts val="0"/>
              </a:spcAft>
              <a:buSzPts val="1400"/>
              <a:buFont typeface="Arial"/>
              <a:buNone/>
              <a:defRPr/>
            </a:lvl5pPr>
            <a:lvl6pPr marL="2743200" lvl="5" indent="-228600" rtl="0">
              <a:spcBef>
                <a:spcPts val="400"/>
              </a:spcBef>
              <a:spcAft>
                <a:spcPts val="0"/>
              </a:spcAft>
              <a:buSzPts val="1400"/>
              <a:buFont typeface="Arial"/>
              <a:buNone/>
              <a:defRPr/>
            </a:lvl6pPr>
            <a:lvl7pPr marL="3200400" lvl="6" indent="-228600" rtl="0">
              <a:spcBef>
                <a:spcPts val="400"/>
              </a:spcBef>
              <a:spcAft>
                <a:spcPts val="0"/>
              </a:spcAft>
              <a:buSzPts val="1400"/>
              <a:buFont typeface="Arial"/>
              <a:buNone/>
              <a:defRPr/>
            </a:lvl7pPr>
            <a:lvl8pPr marL="3657600" lvl="7" indent="-228600" rtl="0">
              <a:spcBef>
                <a:spcPts val="400"/>
              </a:spcBef>
              <a:spcAft>
                <a:spcPts val="0"/>
              </a:spcAft>
              <a:buSzPts val="1400"/>
              <a:buFont typeface="Arial"/>
              <a:buNone/>
              <a:defRPr/>
            </a:lvl8pPr>
            <a:lvl9pPr marL="4114800" lvl="8" indent="-228600" rtl="0">
              <a:spcBef>
                <a:spcPts val="400"/>
              </a:spcBef>
              <a:spcAft>
                <a:spcPts val="0"/>
              </a:spcAft>
              <a:buSzPts val="1400"/>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0" marR="0" lvl="1" indent="-88900" algn="ctr" rtl="0">
              <a:spcBef>
                <a:spcPts val="0"/>
              </a:spcBef>
              <a:spcAft>
                <a:spcPts val="0"/>
              </a:spcAft>
              <a:buSzPts val="1400"/>
              <a:buChar char="○"/>
              <a:defRPr/>
            </a:lvl2pPr>
            <a:lvl3pPr marL="0" marR="0" lvl="2" indent="-88900" algn="ctr" rtl="0">
              <a:spcBef>
                <a:spcPts val="0"/>
              </a:spcBef>
              <a:spcAft>
                <a:spcPts val="0"/>
              </a:spcAft>
              <a:buSzPts val="1400"/>
              <a:buChar char="■"/>
              <a:defRPr/>
            </a:lvl3pPr>
            <a:lvl4pPr marL="0" marR="0" lvl="3" indent="-88900" algn="ctr" rtl="0">
              <a:spcBef>
                <a:spcPts val="0"/>
              </a:spcBef>
              <a:spcAft>
                <a:spcPts val="0"/>
              </a:spcAft>
              <a:buSzPts val="1400"/>
              <a:buChar char="●"/>
              <a:defRPr/>
            </a:lvl4pPr>
            <a:lvl5pPr marL="0" marR="0" lvl="4" indent="-88900" algn="ctr" rtl="0">
              <a:spcBef>
                <a:spcPts val="0"/>
              </a:spcBef>
              <a:spcAft>
                <a:spcPts val="0"/>
              </a:spcAft>
              <a:buSzPts val="1400"/>
              <a:buChar char="○"/>
              <a:defRPr/>
            </a:lvl5pPr>
            <a:lvl6pPr marL="457200" marR="0" lvl="5" indent="-88900" algn="ctr" rtl="0">
              <a:spcBef>
                <a:spcPts val="0"/>
              </a:spcBef>
              <a:spcAft>
                <a:spcPts val="0"/>
              </a:spcAft>
              <a:buSzPts val="1400"/>
              <a:buChar char="■"/>
              <a:defRPr/>
            </a:lvl6pPr>
            <a:lvl7pPr marL="914400" marR="0" lvl="6" indent="-88900" algn="ctr" rtl="0">
              <a:spcBef>
                <a:spcPts val="0"/>
              </a:spcBef>
              <a:spcAft>
                <a:spcPts val="0"/>
              </a:spcAft>
              <a:buSzPts val="1400"/>
              <a:buChar char="●"/>
              <a:defRPr/>
            </a:lvl7pPr>
            <a:lvl8pPr marL="1371600" marR="0" lvl="7" indent="-88900" algn="ctr" rtl="0">
              <a:spcBef>
                <a:spcPts val="0"/>
              </a:spcBef>
              <a:spcAft>
                <a:spcPts val="0"/>
              </a:spcAft>
              <a:buSzPts val="1400"/>
              <a:buChar char="○"/>
              <a:defRPr/>
            </a:lvl8pPr>
            <a:lvl9pPr marL="1828800" marR="0" lvl="8" indent="-88900" algn="ctr"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dk1"/>
              </a:buClr>
              <a:buSzPts val="1400"/>
              <a:buFont typeface="Arial"/>
              <a:buChar char="•"/>
              <a:defRPr/>
            </a:lvl1pPr>
            <a:lvl2pPr marL="914400" marR="0" lvl="1" indent="-317500" algn="l" rtl="0">
              <a:spcBef>
                <a:spcPts val="560"/>
              </a:spcBef>
              <a:spcAft>
                <a:spcPts val="0"/>
              </a:spcAft>
              <a:buClr>
                <a:schemeClr val="dk1"/>
              </a:buClr>
              <a:buSzPts val="1400"/>
              <a:buFont typeface="Arial"/>
              <a:buChar char="–"/>
              <a:defRPr/>
            </a:lvl2pPr>
            <a:lvl3pPr marL="1371600" marR="0" lvl="2" indent="-317500" algn="l" rtl="0">
              <a:spcBef>
                <a:spcPts val="480"/>
              </a:spcBef>
              <a:spcAft>
                <a:spcPts val="0"/>
              </a:spcAft>
              <a:buClr>
                <a:schemeClr val="dk1"/>
              </a:buClr>
              <a:buSzPts val="1400"/>
              <a:buFont typeface="Arial"/>
              <a:buChar char="•"/>
              <a:defRPr/>
            </a:lvl3pPr>
            <a:lvl4pPr marL="1828800" marR="0" lvl="3" indent="-317500" algn="l" rtl="0">
              <a:spcBef>
                <a:spcPts val="400"/>
              </a:spcBef>
              <a:spcAft>
                <a:spcPts val="0"/>
              </a:spcAft>
              <a:buClr>
                <a:schemeClr val="dk1"/>
              </a:buClr>
              <a:buSzPts val="1400"/>
              <a:buFont typeface="Arial"/>
              <a:buChar char="–"/>
              <a:defRPr/>
            </a:lvl4pPr>
            <a:lvl5pPr marL="2286000" marR="0" lvl="4" indent="-317500" algn="l" rtl="0">
              <a:spcBef>
                <a:spcPts val="400"/>
              </a:spcBef>
              <a:spcAft>
                <a:spcPts val="0"/>
              </a:spcAft>
              <a:buClr>
                <a:schemeClr val="dk1"/>
              </a:buClr>
              <a:buSzPts val="1400"/>
              <a:buFont typeface="Arial"/>
              <a:buChar char="»"/>
              <a:defRPr/>
            </a:lvl5pPr>
            <a:lvl6pPr marL="2743200" marR="0" lvl="5" indent="-317500" algn="l" rtl="0">
              <a:spcBef>
                <a:spcPts val="400"/>
              </a:spcBef>
              <a:spcAft>
                <a:spcPts val="0"/>
              </a:spcAft>
              <a:buClr>
                <a:schemeClr val="dk1"/>
              </a:buClr>
              <a:buSzPts val="1400"/>
              <a:buFont typeface="Arial"/>
              <a:buChar char="»"/>
              <a:defRPr/>
            </a:lvl6pPr>
            <a:lvl7pPr marL="3200400" marR="0" lvl="6" indent="-317500" algn="l" rtl="0">
              <a:spcBef>
                <a:spcPts val="400"/>
              </a:spcBef>
              <a:spcAft>
                <a:spcPts val="0"/>
              </a:spcAft>
              <a:buClr>
                <a:schemeClr val="dk1"/>
              </a:buClr>
              <a:buSzPts val="1400"/>
              <a:buFont typeface="Arial"/>
              <a:buChar char="»"/>
              <a:defRPr/>
            </a:lvl7pPr>
            <a:lvl8pPr marL="3657600" marR="0" lvl="7" indent="-317500" algn="l" rtl="0">
              <a:spcBef>
                <a:spcPts val="400"/>
              </a:spcBef>
              <a:spcAft>
                <a:spcPts val="0"/>
              </a:spcAft>
              <a:buClr>
                <a:schemeClr val="dk1"/>
              </a:buClr>
              <a:buSzPts val="1400"/>
              <a:buFont typeface="Arial"/>
              <a:buChar char="»"/>
              <a:defRPr/>
            </a:lvl8pPr>
            <a:lvl9pPr marL="4114800" marR="0" lvl="8" indent="-317500" algn="l" rtl="0">
              <a:spcBef>
                <a:spcPts val="400"/>
              </a:spcBef>
              <a:spcAft>
                <a:spcPts val="0"/>
              </a:spcAft>
              <a:buClr>
                <a:schemeClr val="dk1"/>
              </a:buClr>
              <a:buSzPts val="1400"/>
              <a:buFont typeface="Arial"/>
              <a:buChar char="»"/>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91425" rIns="91425" bIns="91425" anchor="t" anchorCtr="0">
            <a:noAutofit/>
          </a:bodyPr>
          <a:lstStyle>
            <a:lvl1pPr marL="0" marR="0" lvl="0" indent="0" algn="r" rtl="0">
              <a:buNone/>
              <a:defRPr/>
            </a:lvl1pPr>
            <a:lvl2pPr marL="0" marR="0" lvl="1" indent="0" algn="r" rtl="0">
              <a:buNone/>
              <a:defRPr/>
            </a:lvl2pPr>
            <a:lvl3pPr marL="0" marR="0" lvl="2" indent="0" algn="r" rtl="0">
              <a:buNone/>
              <a:defRPr/>
            </a:lvl3pPr>
            <a:lvl4pPr marL="0" marR="0" lvl="3" indent="0" algn="r" rtl="0">
              <a:buNone/>
              <a:defRPr/>
            </a:lvl4pPr>
            <a:lvl5pPr marL="0" marR="0" lvl="4" indent="0" algn="r" rtl="0">
              <a:buNone/>
              <a:defRPr/>
            </a:lvl5pPr>
            <a:lvl6pPr marL="0" marR="0" lvl="5" indent="0" algn="r" rtl="0">
              <a:buNone/>
              <a:defRPr/>
            </a:lvl6pPr>
            <a:lvl7pPr marL="0" marR="0" lvl="6" indent="0" algn="r" rtl="0">
              <a:buNone/>
              <a:defRPr/>
            </a:lvl7pPr>
            <a:lvl8pPr marL="0" marR="0" lvl="7" indent="0" algn="r" rtl="0">
              <a:buNone/>
              <a:defRPr/>
            </a:lvl8pPr>
            <a:lvl9pPr marL="0" marR="0" lvl="8" indent="0" algn="r" rtl="0">
              <a:buNone/>
              <a:defRPr/>
            </a:lvl9pPr>
          </a:lstStyle>
          <a:p>
            <a:pPr marL="0" lvl="0" indent="-88900">
              <a:spcBef>
                <a:spcPts val="0"/>
              </a:spcBef>
              <a:spcAft>
                <a:spcPts val="0"/>
              </a:spcAft>
              <a:buSzPts val="1400"/>
              <a:buChar char="●"/>
            </a:pPr>
            <a:endParaRPr/>
          </a:p>
          <a:p>
            <a:pPr marL="457200" lvl="1" indent="-88900" algn="l">
              <a:spcBef>
                <a:spcPts val="0"/>
              </a:spcBef>
              <a:spcAft>
                <a:spcPts val="0"/>
              </a:spcAft>
              <a:buSzPts val="1400"/>
              <a:buChar char="○"/>
            </a:pPr>
            <a:endParaRPr/>
          </a:p>
          <a:p>
            <a:pPr marL="914400" lvl="2" indent="-88900" algn="l">
              <a:spcBef>
                <a:spcPts val="0"/>
              </a:spcBef>
              <a:spcAft>
                <a:spcPts val="0"/>
              </a:spcAft>
              <a:buSzPts val="1400"/>
              <a:buChar char="■"/>
            </a:pPr>
            <a:endParaRPr/>
          </a:p>
          <a:p>
            <a:pPr marL="1371600" lvl="3" indent="-88900" algn="l">
              <a:spcBef>
                <a:spcPts val="0"/>
              </a:spcBef>
              <a:spcAft>
                <a:spcPts val="0"/>
              </a:spcAft>
              <a:buSzPts val="1400"/>
              <a:buChar char="●"/>
            </a:pPr>
            <a:endParaRPr/>
          </a:p>
          <a:p>
            <a:pPr marL="1828800" lvl="4" indent="-88900" algn="l">
              <a:spcBef>
                <a:spcPts val="0"/>
              </a:spcBef>
              <a:spcAft>
                <a:spcPts val="0"/>
              </a:spcAft>
              <a:buSzPts val="1400"/>
              <a:buChar char="○"/>
            </a:pPr>
            <a:endParaRPr/>
          </a:p>
          <a:p>
            <a:pPr marL="2286000" lvl="5" indent="-88900" algn="l">
              <a:spcBef>
                <a:spcPts val="0"/>
              </a:spcBef>
              <a:spcAft>
                <a:spcPts val="0"/>
              </a:spcAft>
              <a:buSzPts val="1400"/>
              <a:buChar char="■"/>
            </a:pPr>
            <a:endParaRPr/>
          </a:p>
          <a:p>
            <a:pPr marL="2743200" lvl="6" indent="-88900" algn="l">
              <a:spcBef>
                <a:spcPts val="0"/>
              </a:spcBef>
              <a:spcAft>
                <a:spcPts val="0"/>
              </a:spcAft>
              <a:buSzPts val="1400"/>
              <a:buChar char="●"/>
            </a:pPr>
            <a:endParaRPr/>
          </a:p>
          <a:p>
            <a:pPr marL="3200400" lvl="7" indent="-88900" algn="l">
              <a:spcBef>
                <a:spcPts val="0"/>
              </a:spcBef>
              <a:spcAft>
                <a:spcPts val="0"/>
              </a:spcAft>
              <a:buSzPts val="1400"/>
              <a:buChar char="○"/>
            </a:pPr>
            <a:endParaRPr/>
          </a:p>
          <a:p>
            <a:pPr marL="3657600" lvl="8" indent="-88900" algn="l">
              <a:spcBef>
                <a:spcPts val="0"/>
              </a:spcBef>
              <a:spcAft>
                <a:spcPts val="0"/>
              </a:spcAft>
              <a:buSzPts val="1400"/>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daulton4.weebly.co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685800" y="228600"/>
            <a:ext cx="7848600" cy="243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Comic Sans MS"/>
              <a:buNone/>
            </a:pPr>
            <a:endParaRPr sz="6600">
              <a:solidFill>
                <a:schemeClr val="dk2"/>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2"/>
              </a:buClr>
              <a:buFont typeface="Comic Sans MS"/>
              <a:buNone/>
            </a:pPr>
            <a:r>
              <a:rPr lang="en-US" sz="6600" b="0" i="0" u="none" strike="noStrike" cap="none">
                <a:solidFill>
                  <a:schemeClr val="dk2"/>
                </a:solidFill>
                <a:latin typeface="Comic Sans MS"/>
                <a:ea typeface="Comic Sans MS"/>
                <a:cs typeface="Comic Sans MS"/>
                <a:sym typeface="Comic Sans MS"/>
              </a:rPr>
              <a:t>4</a:t>
            </a:r>
            <a:r>
              <a:rPr lang="en-US" sz="6600" b="0" i="0" u="none" strike="noStrike" cap="none" baseline="30000">
                <a:solidFill>
                  <a:schemeClr val="dk2"/>
                </a:solidFill>
                <a:latin typeface="Comic Sans MS"/>
                <a:ea typeface="Comic Sans MS"/>
                <a:cs typeface="Comic Sans MS"/>
                <a:sym typeface="Comic Sans MS"/>
              </a:rPr>
              <a:t>th</a:t>
            </a:r>
            <a:r>
              <a:rPr lang="en-US" sz="6600" b="0" i="0" u="none" strike="noStrike" cap="none">
                <a:solidFill>
                  <a:schemeClr val="dk2"/>
                </a:solidFill>
                <a:latin typeface="Comic Sans MS"/>
                <a:ea typeface="Comic Sans MS"/>
                <a:cs typeface="Comic Sans MS"/>
                <a:sym typeface="Comic Sans MS"/>
              </a:rPr>
              <a:t> Grade Curriculum Night</a:t>
            </a:r>
            <a:endParaRPr sz="6600" b="0" i="0" u="none" strike="noStrike" cap="none">
              <a:solidFill>
                <a:schemeClr val="dk2"/>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2"/>
              </a:buClr>
              <a:buFont typeface="Comic Sans MS"/>
              <a:buNone/>
            </a:pPr>
            <a:endParaRPr sz="4800">
              <a:solidFill>
                <a:schemeClr val="dk2"/>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2"/>
              </a:buClr>
              <a:buFont typeface="Comic Sans MS"/>
              <a:buNone/>
            </a:pPr>
            <a:r>
              <a:rPr lang="en-US" sz="4800">
                <a:solidFill>
                  <a:schemeClr val="dk2"/>
                </a:solidFill>
                <a:latin typeface="Comic Sans MS"/>
                <a:ea typeface="Comic Sans MS"/>
                <a:cs typeface="Comic Sans MS"/>
                <a:sym typeface="Comic Sans MS"/>
              </a:rPr>
              <a:t>8.23.18</a:t>
            </a:r>
            <a:endParaRPr sz="4800">
              <a:solidFill>
                <a:schemeClr val="dk2"/>
              </a:solidFill>
              <a:latin typeface="Comic Sans MS"/>
              <a:ea typeface="Comic Sans MS"/>
              <a:cs typeface="Comic Sans MS"/>
              <a:sym typeface="Comic Sans MS"/>
            </a:endParaRPr>
          </a:p>
        </p:txBody>
      </p:sp>
      <p:sp>
        <p:nvSpPr>
          <p:cNvPr id="52" name="Google Shape;52;p13"/>
          <p:cNvSpPr txBox="1">
            <a:spLocks noGrp="1"/>
          </p:cNvSpPr>
          <p:nvPr>
            <p:ph type="subTitle" idx="1"/>
          </p:nvPr>
        </p:nvSpPr>
        <p:spPr>
          <a:xfrm>
            <a:off x="271900" y="4300900"/>
            <a:ext cx="55626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933FF"/>
              </a:buClr>
              <a:buFont typeface="Comic Sans MS"/>
              <a:buNone/>
            </a:pPr>
            <a:r>
              <a:rPr lang="en-US" sz="6000" b="0" i="0" u="none" strike="noStrike" cap="none">
                <a:solidFill>
                  <a:srgbClr val="9933FF"/>
                </a:solidFill>
                <a:latin typeface="Comic Sans MS"/>
                <a:ea typeface="Comic Sans MS"/>
                <a:cs typeface="Comic Sans MS"/>
                <a:sym typeface="Comic Sans MS"/>
              </a:rPr>
              <a:t>Welcome Back </a:t>
            </a:r>
            <a:endParaRPr sz="6000"/>
          </a:p>
          <a:p>
            <a:pPr marL="0" marR="0" lvl="0" indent="0" algn="ctr" rtl="0">
              <a:lnSpc>
                <a:spcPct val="100000"/>
              </a:lnSpc>
              <a:spcBef>
                <a:spcPts val="960"/>
              </a:spcBef>
              <a:spcAft>
                <a:spcPts val="0"/>
              </a:spcAft>
              <a:buClr>
                <a:srgbClr val="9933FF"/>
              </a:buClr>
              <a:buFont typeface="Comic Sans MS"/>
              <a:buNone/>
            </a:pPr>
            <a:r>
              <a:rPr lang="en-US" sz="6000" b="0" i="0" u="none" strike="noStrike" cap="none">
                <a:solidFill>
                  <a:srgbClr val="9933FF"/>
                </a:solidFill>
                <a:latin typeface="Comic Sans MS"/>
                <a:ea typeface="Comic Sans MS"/>
                <a:cs typeface="Comic Sans MS"/>
                <a:sym typeface="Comic Sans MS"/>
              </a:rPr>
              <a:t>To School!</a:t>
            </a:r>
            <a:endParaRPr sz="6000" b="0" i="0" u="none" strike="noStrike" cap="none">
              <a:solidFill>
                <a:srgbClr val="9933FF"/>
              </a:solidFill>
              <a:latin typeface="Comic Sans MS"/>
              <a:ea typeface="Comic Sans MS"/>
              <a:cs typeface="Comic Sans MS"/>
              <a:sym typeface="Comic Sans MS"/>
            </a:endParaRPr>
          </a:p>
          <a:p>
            <a:pPr marL="0" marR="0" lvl="0" indent="0" algn="ctr" rtl="0">
              <a:lnSpc>
                <a:spcPct val="100000"/>
              </a:lnSpc>
              <a:spcBef>
                <a:spcPts val="960"/>
              </a:spcBef>
              <a:spcAft>
                <a:spcPts val="0"/>
              </a:spcAft>
              <a:buClr>
                <a:srgbClr val="9933FF"/>
              </a:buClr>
              <a:buFont typeface="Comic Sans MS"/>
              <a:buNone/>
            </a:pPr>
            <a:endParaRPr sz="6000">
              <a:solidFill>
                <a:srgbClr val="9933FF"/>
              </a:solidFill>
              <a:latin typeface="Comic Sans MS"/>
              <a:ea typeface="Comic Sans MS"/>
              <a:cs typeface="Comic Sans MS"/>
              <a:sym typeface="Comic Sans MS"/>
            </a:endParaRPr>
          </a:p>
          <a:p>
            <a:pPr marL="0" marR="0" lvl="0" indent="0" algn="ctr" rtl="0">
              <a:lnSpc>
                <a:spcPct val="100000"/>
              </a:lnSpc>
              <a:spcBef>
                <a:spcPts val="960"/>
              </a:spcBef>
              <a:spcAft>
                <a:spcPts val="0"/>
              </a:spcAft>
              <a:buClr>
                <a:srgbClr val="9933FF"/>
              </a:buClr>
              <a:buFont typeface="Comic Sans MS"/>
              <a:buNone/>
            </a:pPr>
            <a:endParaRPr sz="6000">
              <a:solidFill>
                <a:srgbClr val="9933FF"/>
              </a:solidFill>
              <a:latin typeface="Comic Sans MS"/>
              <a:ea typeface="Comic Sans MS"/>
              <a:cs typeface="Comic Sans MS"/>
              <a:sym typeface="Comic Sans MS"/>
            </a:endParaRPr>
          </a:p>
          <a:p>
            <a:pPr marL="0" marR="0" lvl="0" indent="0" algn="ctr" rtl="0">
              <a:lnSpc>
                <a:spcPct val="100000"/>
              </a:lnSpc>
              <a:spcBef>
                <a:spcPts val="960"/>
              </a:spcBef>
              <a:spcAft>
                <a:spcPts val="0"/>
              </a:spcAft>
              <a:buClr>
                <a:schemeClr val="dk1"/>
              </a:buClr>
              <a:buFont typeface="Arial"/>
              <a:buNone/>
            </a:pPr>
            <a:endParaRPr sz="4800" b="0" i="0" u="none" strike="noStrike" cap="none">
              <a:solidFill>
                <a:srgbClr val="9933FF"/>
              </a:solidFill>
              <a:latin typeface="Comic Sans MS"/>
              <a:ea typeface="Comic Sans MS"/>
              <a:cs typeface="Comic Sans MS"/>
              <a:sym typeface="Comic Sans MS"/>
            </a:endParaRPr>
          </a:p>
          <a:p>
            <a:pPr marL="0" marR="0" lvl="0" indent="0" algn="ctr" rtl="0">
              <a:lnSpc>
                <a:spcPct val="100000"/>
              </a:lnSpc>
              <a:spcBef>
                <a:spcPts val="560"/>
              </a:spcBef>
              <a:spcAft>
                <a:spcPts val="0"/>
              </a:spcAft>
              <a:buClr>
                <a:srgbClr val="0000FF"/>
              </a:buClr>
              <a:buFont typeface="Comic Sans MS"/>
              <a:buNone/>
            </a:pPr>
            <a:endParaRPr/>
          </a:p>
          <a:p>
            <a:pPr marL="0" marR="0" lvl="0" indent="0" algn="ctr" rtl="0">
              <a:lnSpc>
                <a:spcPct val="100000"/>
              </a:lnSpc>
              <a:spcBef>
                <a:spcPts val="560"/>
              </a:spcBef>
              <a:spcAft>
                <a:spcPts val="0"/>
              </a:spcAft>
              <a:buClr>
                <a:srgbClr val="0000FF"/>
              </a:buClr>
              <a:buFont typeface="Comic Sans MS"/>
              <a:buNone/>
            </a:pPr>
            <a:endParaRPr/>
          </a:p>
        </p:txBody>
      </p:sp>
      <p:pic>
        <p:nvPicPr>
          <p:cNvPr id="53" name="Google Shape;53;p13"/>
          <p:cNvPicPr preferRelativeResize="0"/>
          <p:nvPr/>
        </p:nvPicPr>
        <p:blipFill rotWithShape="1">
          <a:blip r:embed="rId3">
            <a:alphaModFix/>
          </a:blip>
          <a:srcRect/>
          <a:stretch/>
        </p:blipFill>
        <p:spPr>
          <a:xfrm>
            <a:off x="6561977" y="3971802"/>
            <a:ext cx="2177100" cy="218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Language Arts</a:t>
            </a:r>
            <a:endParaRPr/>
          </a:p>
        </p:txBody>
      </p:sp>
      <p:sp>
        <p:nvSpPr>
          <p:cNvPr id="111" name="Google Shape;111;p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Word</a:t>
            </a:r>
            <a:r>
              <a:rPr lang="en-US" sz="3200">
                <a:solidFill>
                  <a:schemeClr val="dk1"/>
                </a:solidFill>
              </a:rPr>
              <a:t> Studies</a:t>
            </a:r>
            <a:endParaRPr sz="3200">
              <a:solidFill>
                <a:schemeClr val="dk1"/>
              </a:solidFill>
            </a:endParaRPr>
          </a:p>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Mentoring Minds Motivation Reading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Write Source Skills/Reading Blue Book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a:solidFill>
                  <a:schemeClr val="dk1"/>
                </a:solidFill>
              </a:rPr>
              <a:t>Editing and Revising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Empowering Writers</a:t>
            </a:r>
            <a:endParaRPr sz="3200">
              <a:solidFill>
                <a:schemeClr val="dk1"/>
              </a:solidFill>
            </a:endParaRPr>
          </a:p>
          <a:p>
            <a:pPr marL="342900" marR="0" lvl="0" indent="-342900" algn="l" rtl="0">
              <a:lnSpc>
                <a:spcPct val="100000"/>
              </a:lnSpc>
              <a:spcBef>
                <a:spcPts val="640"/>
              </a:spcBef>
              <a:spcAft>
                <a:spcPts val="0"/>
              </a:spcAft>
              <a:buClr>
                <a:schemeClr val="dk1"/>
              </a:buClr>
              <a:buSzPts val="3200"/>
              <a:buFont typeface="Arial"/>
              <a:buChar char="•"/>
            </a:pPr>
            <a:r>
              <a:rPr lang="en-US" sz="3200">
                <a:solidFill>
                  <a:schemeClr val="dk1"/>
                </a:solidFill>
              </a:rPr>
              <a:t>iStation - once a week</a:t>
            </a:r>
            <a:endParaRPr sz="3200">
              <a:solidFill>
                <a:schemeClr val="dk1"/>
              </a:solidFill>
            </a:endParaRPr>
          </a:p>
          <a:p>
            <a:pPr marL="0" marR="0" lvl="0" indent="0" algn="l" rtl="0">
              <a:lnSpc>
                <a:spcPct val="100000"/>
              </a:lnSpc>
              <a:spcBef>
                <a:spcPts val="640"/>
              </a:spcBef>
              <a:spcAft>
                <a:spcPts val="0"/>
              </a:spcAft>
              <a:buNone/>
            </a:pPr>
            <a:r>
              <a:rPr lang="en-US" sz="3200">
                <a:solidFill>
                  <a:schemeClr val="dk1"/>
                </a:solidFill>
              </a:rPr>
              <a:t>Vocabulary Quizzes on Fridays </a:t>
            </a:r>
            <a:endParaRPr/>
          </a:p>
          <a:p>
            <a:pPr marL="0" marR="0" lvl="0" indent="0" algn="l" rtl="0">
              <a:spcBef>
                <a:spcPts val="640"/>
              </a:spcBef>
              <a:spcAft>
                <a:spcPts val="0"/>
              </a:spcAft>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76225" y="0"/>
            <a:ext cx="8229600" cy="18589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C0000"/>
              </a:buClr>
              <a:buFont typeface="Comic Sans MS"/>
              <a:buNone/>
            </a:pPr>
            <a:r>
              <a:rPr lang="en-US" sz="4400" b="0" i="0" u="none" strike="noStrike" cap="none">
                <a:solidFill>
                  <a:srgbClr val="CC0000"/>
                </a:solidFill>
                <a:latin typeface="Comic Sans MS"/>
                <a:ea typeface="Comic Sans MS"/>
                <a:cs typeface="Comic Sans MS"/>
                <a:sym typeface="Comic Sans MS"/>
              </a:rPr>
              <a:t>Science &amp; Social Studies </a:t>
            </a:r>
            <a:br>
              <a:rPr lang="en-US" sz="4400" b="0" i="0" u="none" strike="noStrike" cap="none">
                <a:solidFill>
                  <a:srgbClr val="CC0000"/>
                </a:solidFill>
                <a:latin typeface="Comic Sans MS"/>
                <a:ea typeface="Comic Sans MS"/>
                <a:cs typeface="Comic Sans MS"/>
                <a:sym typeface="Comic Sans MS"/>
              </a:rPr>
            </a:br>
            <a:r>
              <a:rPr lang="en-US" sz="4400" b="0" i="0" u="none" strike="noStrike" cap="none">
                <a:solidFill>
                  <a:srgbClr val="CC0000"/>
                </a:solidFill>
                <a:latin typeface="Comic Sans MS"/>
                <a:ea typeface="Comic Sans MS"/>
                <a:cs typeface="Comic Sans MS"/>
                <a:sym typeface="Comic Sans MS"/>
              </a:rPr>
              <a:t>Focus</a:t>
            </a:r>
            <a:endParaRPr/>
          </a:p>
        </p:txBody>
      </p:sp>
      <p:sp>
        <p:nvSpPr>
          <p:cNvPr id="117" name="Google Shape;117;p23"/>
          <p:cNvSpPr txBox="1">
            <a:spLocks noGrp="1"/>
          </p:cNvSpPr>
          <p:nvPr>
            <p:ph type="body" idx="1"/>
          </p:nvPr>
        </p:nvSpPr>
        <p:spPr>
          <a:xfrm>
            <a:off x="457200" y="1600200"/>
            <a:ext cx="48006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3600" b="0" i="0" u="none" strike="noStrike" cap="none">
              <a:solidFill>
                <a:schemeClr val="dk1"/>
              </a:solidFill>
              <a:latin typeface="Arial"/>
              <a:ea typeface="Arial"/>
              <a:cs typeface="Arial"/>
              <a:sym typeface="Arial"/>
            </a:endParaRPr>
          </a:p>
          <a:p>
            <a:pPr marL="342900" marR="0" lvl="0" indent="-342900" algn="l" rtl="0">
              <a:lnSpc>
                <a:spcPct val="100000"/>
              </a:lnSpc>
              <a:spcBef>
                <a:spcPts val="720"/>
              </a:spcBef>
              <a:spcAft>
                <a:spcPts val="0"/>
              </a:spcAft>
              <a:buClr>
                <a:schemeClr val="folHlink"/>
              </a:buClr>
              <a:buFont typeface="Comic Sans MS"/>
              <a:buNone/>
            </a:pPr>
            <a:r>
              <a:rPr lang="en-US" sz="3600" b="0" i="0" u="none" strike="noStrike" cap="none">
                <a:solidFill>
                  <a:schemeClr val="folHlink"/>
                </a:solidFill>
                <a:latin typeface="Comic Sans MS"/>
                <a:ea typeface="Comic Sans MS"/>
                <a:cs typeface="Comic Sans MS"/>
                <a:sym typeface="Comic Sans MS"/>
              </a:rPr>
              <a:t>Social Studies:</a:t>
            </a:r>
            <a:endParaRPr/>
          </a:p>
          <a:p>
            <a:pPr marL="0" marR="0" lvl="0" indent="0" algn="l" rtl="0">
              <a:lnSpc>
                <a:spcPct val="100000"/>
              </a:lnSpc>
              <a:spcBef>
                <a:spcPts val="720"/>
              </a:spcBef>
              <a:spcAft>
                <a:spcPts val="0"/>
              </a:spcAft>
              <a:buClr>
                <a:schemeClr val="dk1"/>
              </a:buClr>
              <a:buFont typeface="Comic Sans MS"/>
              <a:buNone/>
            </a:pPr>
            <a:r>
              <a:rPr lang="en-US" sz="3600" b="0" i="0" u="none" strike="noStrike" cap="none">
                <a:solidFill>
                  <a:schemeClr val="dk1"/>
                </a:solidFill>
                <a:latin typeface="Comic Sans MS"/>
                <a:ea typeface="Comic Sans MS"/>
                <a:cs typeface="Comic Sans MS"/>
                <a:sym typeface="Comic Sans MS"/>
              </a:rPr>
              <a:t>Texas History</a:t>
            </a:r>
            <a:endParaRPr/>
          </a:p>
        </p:txBody>
      </p:sp>
      <p:sp>
        <p:nvSpPr>
          <p:cNvPr id="118" name="Google Shape;118;p23"/>
          <p:cNvSpPr txBox="1">
            <a:spLocks noGrp="1"/>
          </p:cNvSpPr>
          <p:nvPr>
            <p:ph type="body" idx="2"/>
          </p:nvPr>
        </p:nvSpPr>
        <p:spPr>
          <a:xfrm>
            <a:off x="4648200" y="1600200"/>
            <a:ext cx="44958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3600" b="0" i="0" u="none" strike="noStrike" cap="none">
              <a:solidFill>
                <a:schemeClr val="dk1"/>
              </a:solidFill>
              <a:latin typeface="Arial"/>
              <a:ea typeface="Arial"/>
              <a:cs typeface="Arial"/>
              <a:sym typeface="Arial"/>
            </a:endParaRPr>
          </a:p>
          <a:p>
            <a:pPr marL="342900" marR="0" lvl="0" indent="-342900" algn="l" rtl="0">
              <a:lnSpc>
                <a:spcPct val="100000"/>
              </a:lnSpc>
              <a:spcBef>
                <a:spcPts val="720"/>
              </a:spcBef>
              <a:spcAft>
                <a:spcPts val="0"/>
              </a:spcAft>
              <a:buClr>
                <a:schemeClr val="folHlink"/>
              </a:buClr>
              <a:buFont typeface="Comic Sans MS"/>
              <a:buNone/>
            </a:pPr>
            <a:r>
              <a:rPr lang="en-US" sz="3600" b="0" i="0" u="none" strike="noStrike" cap="none">
                <a:solidFill>
                  <a:schemeClr val="folHlink"/>
                </a:solidFill>
                <a:latin typeface="Comic Sans MS"/>
                <a:ea typeface="Comic Sans MS"/>
                <a:cs typeface="Comic Sans MS"/>
                <a:sym typeface="Comic Sans MS"/>
              </a:rPr>
              <a:t>     Science:</a:t>
            </a:r>
            <a:endParaRPr/>
          </a:p>
          <a:p>
            <a:pPr marL="342900" marR="0" lvl="0" indent="-342900" algn="l" rtl="0">
              <a:lnSpc>
                <a:spcPct val="100000"/>
              </a:lnSpc>
              <a:spcBef>
                <a:spcPts val="720"/>
              </a:spcBef>
              <a:spcAft>
                <a:spcPts val="0"/>
              </a:spcAft>
              <a:buClr>
                <a:schemeClr val="dk1"/>
              </a:buClr>
              <a:buFont typeface="Comic Sans MS"/>
              <a:buNone/>
            </a:pPr>
            <a:r>
              <a:rPr lang="en-US" sz="1800" b="0" i="0" u="none" strike="noStrike" cap="none">
                <a:solidFill>
                  <a:schemeClr val="dk1"/>
                </a:solidFill>
                <a:latin typeface="Comic Sans MS"/>
                <a:ea typeface="Comic Sans MS"/>
                <a:cs typeface="Comic Sans MS"/>
                <a:sym typeface="Comic Sans MS"/>
              </a:rPr>
              <a:t>STEMScopes-online</a:t>
            </a:r>
            <a:endParaRPr sz="1800"/>
          </a:p>
          <a:p>
            <a:pPr marL="342900" marR="0" lvl="0" indent="-342900" algn="l" rtl="0">
              <a:lnSpc>
                <a:spcPct val="100000"/>
              </a:lnSpc>
              <a:spcBef>
                <a:spcPts val="720"/>
              </a:spcBef>
              <a:spcAft>
                <a:spcPts val="0"/>
              </a:spcAft>
              <a:buClr>
                <a:schemeClr val="dk1"/>
              </a:buClr>
              <a:buFont typeface="Comic Sans MS"/>
              <a:buNone/>
            </a:pPr>
            <a:r>
              <a:rPr lang="en-US" sz="1800" b="0" i="0" u="none" strike="noStrike" cap="none">
                <a:solidFill>
                  <a:schemeClr val="dk1"/>
                </a:solidFill>
                <a:latin typeface="Comic Sans MS"/>
                <a:ea typeface="Comic Sans MS"/>
                <a:cs typeface="Comic Sans MS"/>
                <a:sym typeface="Comic Sans MS"/>
              </a:rPr>
              <a:t>TEKS-Based</a:t>
            </a:r>
            <a:endParaRPr sz="1800"/>
          </a:p>
          <a:p>
            <a:pPr marL="342900" marR="0" lvl="0" indent="-342900" algn="l" rtl="0">
              <a:lnSpc>
                <a:spcPct val="100000"/>
              </a:lnSpc>
              <a:spcBef>
                <a:spcPts val="400"/>
              </a:spcBef>
              <a:spcAft>
                <a:spcPts val="0"/>
              </a:spcAft>
              <a:buClr>
                <a:schemeClr val="dk1"/>
              </a:buClr>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Font typeface="Comic Sans MS"/>
              <a:buNone/>
            </a:pPr>
            <a:endParaRPr/>
          </a:p>
        </p:txBody>
      </p:sp>
      <p:pic>
        <p:nvPicPr>
          <p:cNvPr id="119" name="Google Shape;119;p23"/>
          <p:cNvPicPr preferRelativeResize="0"/>
          <p:nvPr/>
        </p:nvPicPr>
        <p:blipFill rotWithShape="1">
          <a:blip r:embed="rId3">
            <a:alphaModFix/>
          </a:blip>
          <a:srcRect/>
          <a:stretch/>
        </p:blipFill>
        <p:spPr>
          <a:xfrm>
            <a:off x="6096525" y="4663275"/>
            <a:ext cx="1923900" cy="1536600"/>
          </a:xfrm>
          <a:prstGeom prst="rect">
            <a:avLst/>
          </a:prstGeom>
          <a:noFill/>
          <a:ln>
            <a:noFill/>
          </a:ln>
        </p:spPr>
      </p:pic>
      <p:pic>
        <p:nvPicPr>
          <p:cNvPr id="120" name="Google Shape;120;p23"/>
          <p:cNvPicPr preferRelativeResize="0"/>
          <p:nvPr/>
        </p:nvPicPr>
        <p:blipFill rotWithShape="1">
          <a:blip r:embed="rId4">
            <a:alphaModFix/>
          </a:blip>
          <a:srcRect/>
          <a:stretch/>
        </p:blipFill>
        <p:spPr>
          <a:xfrm>
            <a:off x="1371600" y="4343400"/>
            <a:ext cx="1450975" cy="21764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ctrTitle"/>
          </p:nvPr>
        </p:nvSpPr>
        <p:spPr>
          <a:xfrm>
            <a:off x="685800" y="381000"/>
            <a:ext cx="77724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Curriculum</a:t>
            </a:r>
            <a:endParaRPr/>
          </a:p>
        </p:txBody>
      </p:sp>
      <p:sp>
        <p:nvSpPr>
          <p:cNvPr id="126" name="Google Shape;126;p24"/>
          <p:cNvSpPr txBox="1">
            <a:spLocks noGrp="1"/>
          </p:cNvSpPr>
          <p:nvPr>
            <p:ph type="subTitle" idx="1"/>
          </p:nvPr>
        </p:nvSpPr>
        <p:spPr>
          <a:xfrm>
            <a:off x="381000" y="1676400"/>
            <a:ext cx="8610600" cy="38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You can access MISD curriculum by doing the following:</a:t>
            </a:r>
            <a:endParaRPr/>
          </a:p>
          <a:p>
            <a:pPr marL="0" marR="0" lvl="0" indent="0" algn="ctr" rtl="0">
              <a:lnSpc>
                <a:spcPct val="100000"/>
              </a:lnSpc>
              <a:spcBef>
                <a:spcPts val="640"/>
              </a:spcBef>
              <a:spcAft>
                <a:spcPts val="0"/>
              </a:spcAft>
              <a:buClr>
                <a:schemeClr val="dk1"/>
              </a:buClr>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640"/>
              </a:spcBef>
              <a:spcAft>
                <a:spcPts val="0"/>
              </a:spcAft>
              <a:buClr>
                <a:srgbClr val="FF0000"/>
              </a:buClr>
              <a:buSzPts val="3200"/>
              <a:buFont typeface="Arial"/>
              <a:buChar char="•"/>
            </a:pPr>
            <a:r>
              <a:rPr lang="en-US" sz="3200" b="0" i="0" u="none" strike="noStrike" cap="none">
                <a:solidFill>
                  <a:srgbClr val="FF0000"/>
                </a:solidFill>
                <a:latin typeface="Arial"/>
                <a:ea typeface="Arial"/>
                <a:cs typeface="Arial"/>
                <a:sym typeface="Arial"/>
              </a:rPr>
              <a:t>MISD home page</a:t>
            </a:r>
            <a:endParaRPr/>
          </a:p>
          <a:p>
            <a:pPr marL="0" marR="0" lvl="0" indent="0" algn="l" rtl="0">
              <a:lnSpc>
                <a:spcPct val="100000"/>
              </a:lnSpc>
              <a:spcBef>
                <a:spcPts val="640"/>
              </a:spcBef>
              <a:spcAft>
                <a:spcPts val="0"/>
              </a:spcAft>
              <a:buClr>
                <a:srgbClr val="FF0000"/>
              </a:buClr>
              <a:buSzPts val="3200"/>
              <a:buFont typeface="Arial"/>
              <a:buChar char="•"/>
            </a:pPr>
            <a:r>
              <a:rPr lang="en-US" sz="3200" b="0" i="0" u="none" strike="noStrike" cap="none">
                <a:solidFill>
                  <a:srgbClr val="FF0000"/>
                </a:solidFill>
                <a:latin typeface="Arial"/>
                <a:ea typeface="Arial"/>
                <a:cs typeface="Arial"/>
                <a:sym typeface="Arial"/>
              </a:rPr>
              <a:t>Departments</a:t>
            </a:r>
            <a:endParaRPr/>
          </a:p>
          <a:p>
            <a:pPr marL="0" marR="0" lvl="0" indent="0" algn="l" rtl="0">
              <a:lnSpc>
                <a:spcPct val="100000"/>
              </a:lnSpc>
              <a:spcBef>
                <a:spcPts val="640"/>
              </a:spcBef>
              <a:spcAft>
                <a:spcPts val="0"/>
              </a:spcAft>
              <a:buClr>
                <a:srgbClr val="FF0000"/>
              </a:buClr>
              <a:buSzPts val="3200"/>
              <a:buFont typeface="Arial"/>
              <a:buChar char="•"/>
            </a:pPr>
            <a:r>
              <a:rPr lang="en-US" sz="3200" b="0" i="0" u="none" strike="noStrike" cap="none">
                <a:solidFill>
                  <a:srgbClr val="FF0000"/>
                </a:solidFill>
                <a:latin typeface="Arial"/>
                <a:ea typeface="Arial"/>
                <a:cs typeface="Arial"/>
                <a:sym typeface="Arial"/>
              </a:rPr>
              <a:t>Curriculum &amp; Instruction</a:t>
            </a:r>
            <a:endParaRPr/>
          </a:p>
          <a:p>
            <a:pPr marL="0" marR="0" lvl="0" indent="0" algn="l" rtl="0">
              <a:lnSpc>
                <a:spcPct val="100000"/>
              </a:lnSpc>
              <a:spcBef>
                <a:spcPts val="640"/>
              </a:spcBef>
              <a:spcAft>
                <a:spcPts val="0"/>
              </a:spcAft>
              <a:buClr>
                <a:srgbClr val="FF0000"/>
              </a:buClr>
              <a:buSzPts val="3200"/>
              <a:buFont typeface="Arial"/>
              <a:buChar char="•"/>
            </a:pPr>
            <a:r>
              <a:rPr lang="en-US" sz="3200" b="0" i="0" u="none" strike="noStrike" cap="none">
                <a:solidFill>
                  <a:srgbClr val="FF0000"/>
                </a:solidFill>
                <a:latin typeface="Arial"/>
                <a:ea typeface="Arial"/>
                <a:cs typeface="Arial"/>
                <a:sym typeface="Arial"/>
              </a:rPr>
              <a:t>Choose subject then grade level</a:t>
            </a:r>
            <a:endParaRPr/>
          </a:p>
          <a:p>
            <a:pPr marL="0" marR="0" lvl="0" indent="0" algn="ctr" rtl="0">
              <a:spcBef>
                <a:spcPts val="640"/>
              </a:spcBef>
              <a:spcAft>
                <a:spcPts val="0"/>
              </a:spcAft>
              <a:buClr>
                <a:schemeClr val="dk1"/>
              </a:buClr>
              <a:buFont typeface="Arial"/>
              <a:buNone/>
            </a:pPr>
            <a:endParaRPr sz="3200" b="0" i="0" u="none" strike="noStrike" cap="none">
              <a:solidFill>
                <a:srgbClr val="FF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folHlink"/>
              </a:buClr>
              <a:buFont typeface="Comic Sans MS"/>
              <a:buNone/>
            </a:pPr>
            <a:r>
              <a:rPr lang="en-US" sz="5400" b="0" i="0" u="none" strike="noStrike" cap="none">
                <a:solidFill>
                  <a:schemeClr val="folHlink"/>
                </a:solidFill>
                <a:latin typeface="Comic Sans MS"/>
                <a:ea typeface="Comic Sans MS"/>
                <a:cs typeface="Comic Sans MS"/>
                <a:sym typeface="Comic Sans MS"/>
              </a:rPr>
              <a:t>Communication</a:t>
            </a:r>
            <a:endParaRPr/>
          </a:p>
        </p:txBody>
      </p:sp>
      <p:sp>
        <p:nvSpPr>
          <p:cNvPr id="132" name="Google Shape;132;p25"/>
          <p:cNvSpPr txBox="1">
            <a:spLocks noGrp="1"/>
          </p:cNvSpPr>
          <p:nvPr>
            <p:ph type="body" idx="1"/>
          </p:nvPr>
        </p:nvSpPr>
        <p:spPr>
          <a:xfrm>
            <a:off x="457200" y="1219200"/>
            <a:ext cx="86868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9933FF"/>
              </a:buClr>
              <a:buSzPts val="3600"/>
              <a:buFont typeface="Comic Sans MS"/>
              <a:buChar char="•"/>
            </a:pPr>
            <a:r>
              <a:rPr lang="en-US" sz="3600" b="0" i="0" u="none" strike="noStrike" cap="none">
                <a:solidFill>
                  <a:srgbClr val="9933FF"/>
                </a:solidFill>
                <a:latin typeface="Comic Sans MS"/>
                <a:ea typeface="Comic Sans MS"/>
                <a:cs typeface="Comic Sans MS"/>
                <a:sym typeface="Comic Sans MS"/>
              </a:rPr>
              <a:t>Communicator</a:t>
            </a:r>
            <a:endParaRPr/>
          </a:p>
          <a:p>
            <a:pPr marL="342900" marR="0" lvl="0" indent="-342900" algn="l" rtl="0">
              <a:lnSpc>
                <a:spcPct val="100000"/>
              </a:lnSpc>
              <a:spcBef>
                <a:spcPts val="720"/>
              </a:spcBef>
              <a:spcAft>
                <a:spcPts val="0"/>
              </a:spcAft>
              <a:buClr>
                <a:srgbClr val="9933FF"/>
              </a:buClr>
              <a:buSzPts val="3600"/>
              <a:buFont typeface="Comic Sans MS"/>
              <a:buChar char="•"/>
            </a:pPr>
            <a:r>
              <a:rPr lang="en-US" sz="3600" b="0" i="0" u="none" strike="noStrike" cap="none">
                <a:solidFill>
                  <a:srgbClr val="9933FF"/>
                </a:solidFill>
                <a:latin typeface="Comic Sans MS"/>
                <a:ea typeface="Comic Sans MS"/>
                <a:cs typeface="Comic Sans MS"/>
                <a:sym typeface="Comic Sans MS"/>
              </a:rPr>
              <a:t>Email</a:t>
            </a:r>
            <a:endParaRPr/>
          </a:p>
          <a:p>
            <a:pPr marL="342900" marR="0" lvl="0" indent="-342900" algn="l" rtl="0">
              <a:lnSpc>
                <a:spcPct val="100000"/>
              </a:lnSpc>
              <a:spcBef>
                <a:spcPts val="720"/>
              </a:spcBef>
              <a:spcAft>
                <a:spcPts val="0"/>
              </a:spcAft>
              <a:buClr>
                <a:srgbClr val="9933FF"/>
              </a:buClr>
              <a:buSzPts val="3600"/>
              <a:buFont typeface="Comic Sans MS"/>
              <a:buChar char="•"/>
            </a:pPr>
            <a:r>
              <a:rPr lang="en-US" sz="3600" b="0" i="0" u="none" strike="noStrike" cap="none">
                <a:solidFill>
                  <a:srgbClr val="9933FF"/>
                </a:solidFill>
                <a:latin typeface="Comic Sans MS"/>
                <a:ea typeface="Comic Sans MS"/>
                <a:cs typeface="Comic Sans MS"/>
                <a:sym typeface="Comic Sans MS"/>
              </a:rPr>
              <a:t>Skyward</a:t>
            </a:r>
            <a:endParaRPr/>
          </a:p>
          <a:p>
            <a:pPr marL="342900" marR="0" lvl="0" indent="-342900" algn="l" rtl="0">
              <a:lnSpc>
                <a:spcPct val="100000"/>
              </a:lnSpc>
              <a:spcBef>
                <a:spcPts val="640"/>
              </a:spcBef>
              <a:spcAft>
                <a:spcPts val="0"/>
              </a:spcAft>
              <a:buClr>
                <a:srgbClr val="9933FF"/>
              </a:buClr>
              <a:buSzPts val="3200"/>
              <a:buFont typeface="Comic Sans MS"/>
              <a:buChar char="•"/>
            </a:pPr>
            <a:r>
              <a:rPr lang="en-US" sz="3200" b="0" i="0" u="none" strike="noStrike" cap="none">
                <a:solidFill>
                  <a:srgbClr val="9933FF"/>
                </a:solidFill>
                <a:latin typeface="Comic Sans MS"/>
                <a:ea typeface="Comic Sans MS"/>
                <a:cs typeface="Comic Sans MS"/>
                <a:sym typeface="Comic Sans MS"/>
              </a:rPr>
              <a:t>Online 4</a:t>
            </a:r>
            <a:r>
              <a:rPr lang="en-US" sz="3200" b="0" i="0" u="none" strike="noStrike" cap="none" baseline="30000">
                <a:solidFill>
                  <a:srgbClr val="9933FF"/>
                </a:solidFill>
                <a:latin typeface="Comic Sans MS"/>
                <a:ea typeface="Comic Sans MS"/>
                <a:cs typeface="Comic Sans MS"/>
                <a:sym typeface="Comic Sans MS"/>
              </a:rPr>
              <a:t>th</a:t>
            </a:r>
            <a:r>
              <a:rPr lang="en-US" sz="3200" b="0" i="0" u="none" strike="noStrike" cap="none">
                <a:solidFill>
                  <a:srgbClr val="9933FF"/>
                </a:solidFill>
                <a:latin typeface="Comic Sans MS"/>
                <a:ea typeface="Comic Sans MS"/>
                <a:cs typeface="Comic Sans MS"/>
                <a:sym typeface="Comic Sans MS"/>
              </a:rPr>
              <a:t> Grade Newsletter: </a:t>
            </a:r>
            <a:endParaRPr/>
          </a:p>
          <a:p>
            <a:pPr marL="342900" marR="0" lvl="0" indent="-342900" algn="l" rtl="0">
              <a:lnSpc>
                <a:spcPct val="100000"/>
              </a:lnSpc>
              <a:spcBef>
                <a:spcPts val="640"/>
              </a:spcBef>
              <a:spcAft>
                <a:spcPts val="0"/>
              </a:spcAft>
              <a:buClr>
                <a:srgbClr val="9933FF"/>
              </a:buClr>
              <a:buFont typeface="Comic Sans MS"/>
              <a:buNone/>
            </a:pPr>
            <a:r>
              <a:rPr lang="en-US" sz="3200" u="sng">
                <a:solidFill>
                  <a:schemeClr val="hlink"/>
                </a:solidFill>
                <a:latin typeface="Comic Sans MS"/>
                <a:ea typeface="Comic Sans MS"/>
                <a:cs typeface="Comic Sans MS"/>
                <a:sym typeface="Comic Sans MS"/>
                <a:hlinkClick r:id="rId3"/>
              </a:rPr>
              <a:t>www.daulton4.weebly.com</a:t>
            </a:r>
            <a:r>
              <a:rPr lang="en-US" sz="3200" b="0" i="0" u="sng" strike="noStrike" cap="none">
                <a:solidFill>
                  <a:schemeClr val="hlink"/>
                </a:solidFill>
                <a:latin typeface="Comic Sans MS"/>
                <a:ea typeface="Comic Sans MS"/>
                <a:cs typeface="Comic Sans MS"/>
                <a:sym typeface="Comic Sans MS"/>
                <a:hlinkClick r:id="rId3"/>
              </a:rPr>
              <a:t> </a:t>
            </a:r>
            <a:endParaRPr/>
          </a:p>
          <a:p>
            <a:pPr marL="342900" marR="0" lvl="0" indent="-342900" algn="l" rtl="0">
              <a:lnSpc>
                <a:spcPct val="100000"/>
              </a:lnSpc>
              <a:spcBef>
                <a:spcPts val="640"/>
              </a:spcBef>
              <a:spcAft>
                <a:spcPts val="0"/>
              </a:spcAft>
              <a:buClr>
                <a:srgbClr val="9933FF"/>
              </a:buClr>
              <a:buSzPts val="3200"/>
              <a:buFont typeface="Comic Sans MS"/>
              <a:buChar char="•"/>
            </a:pPr>
            <a:r>
              <a:rPr lang="en-US" sz="3200" b="0" i="0" u="none" strike="noStrike" cap="none">
                <a:solidFill>
                  <a:srgbClr val="9933FF"/>
                </a:solidFill>
                <a:latin typeface="Comic Sans MS"/>
                <a:ea typeface="Comic Sans MS"/>
                <a:cs typeface="Comic Sans MS"/>
                <a:sym typeface="Comic Sans MS"/>
              </a:rPr>
              <a:t>Phone 817-299-6640</a:t>
            </a:r>
            <a:endParaRPr sz="3200" b="0" i="0" u="none" strike="noStrike" cap="none">
              <a:solidFill>
                <a:srgbClr val="9933FF"/>
              </a:solidFill>
              <a:latin typeface="Comic Sans MS"/>
              <a:ea typeface="Comic Sans MS"/>
              <a:cs typeface="Comic Sans MS"/>
              <a:sym typeface="Comic Sans MS"/>
            </a:endParaRPr>
          </a:p>
          <a:p>
            <a:pPr marL="342900" marR="0" lvl="0" indent="-342900" algn="l" rtl="0">
              <a:lnSpc>
                <a:spcPct val="100000"/>
              </a:lnSpc>
              <a:spcBef>
                <a:spcPts val="640"/>
              </a:spcBef>
              <a:spcAft>
                <a:spcPts val="0"/>
              </a:spcAft>
              <a:buClr>
                <a:srgbClr val="9933FF"/>
              </a:buClr>
              <a:buSzPts val="3200"/>
              <a:buFont typeface="Comic Sans MS"/>
              <a:buChar char="•"/>
            </a:pPr>
            <a:r>
              <a:rPr lang="en-US" sz="3200">
                <a:solidFill>
                  <a:srgbClr val="9933FF"/>
                </a:solidFill>
                <a:latin typeface="Comic Sans MS"/>
                <a:ea typeface="Comic Sans MS"/>
                <a:cs typeface="Comic Sans MS"/>
                <a:sym typeface="Comic Sans MS"/>
              </a:rPr>
              <a:t>Remind</a:t>
            </a:r>
            <a:endParaRPr sz="3200">
              <a:solidFill>
                <a:srgbClr val="9933FF"/>
              </a:solidFill>
              <a:latin typeface="Comic Sans MS"/>
              <a:ea typeface="Comic Sans MS"/>
              <a:cs typeface="Comic Sans MS"/>
              <a:sym typeface="Comic Sans MS"/>
            </a:endParaRPr>
          </a:p>
        </p:txBody>
      </p:sp>
      <p:pic>
        <p:nvPicPr>
          <p:cNvPr id="133" name="Google Shape;133;p25"/>
          <p:cNvPicPr preferRelativeResize="0"/>
          <p:nvPr/>
        </p:nvPicPr>
        <p:blipFill rotWithShape="1">
          <a:blip r:embed="rId4">
            <a:alphaModFix/>
          </a:blip>
          <a:srcRect/>
          <a:stretch/>
        </p:blipFill>
        <p:spPr>
          <a:xfrm>
            <a:off x="6705600" y="4114800"/>
            <a:ext cx="2243137" cy="2438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4800" b="1"/>
              <a:t>REMIND Messages</a:t>
            </a:r>
            <a:endParaRPr sz="4800" b="1"/>
          </a:p>
        </p:txBody>
      </p:sp>
      <p:sp>
        <p:nvSpPr>
          <p:cNvPr id="139" name="Google Shape;139;p26"/>
          <p:cNvSpPr txBox="1">
            <a:spLocks noGrp="1"/>
          </p:cNvSpPr>
          <p:nvPr>
            <p:ph type="body" idx="1"/>
          </p:nvPr>
        </p:nvSpPr>
        <p:spPr>
          <a:xfrm>
            <a:off x="228600" y="1417625"/>
            <a:ext cx="8686800" cy="391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None/>
            </a:pPr>
            <a:r>
              <a:rPr lang="en-US" sz="4800" b="1">
                <a:solidFill>
                  <a:srgbClr val="9933FF"/>
                </a:solidFill>
                <a:latin typeface="Comic Sans MS"/>
                <a:ea typeface="Comic Sans MS"/>
                <a:cs typeface="Comic Sans MS"/>
                <a:sym typeface="Comic Sans MS"/>
              </a:rPr>
              <a:t>If you are not signed up for your child’s homeroom teacher’s Remind messaging- Then check with them to get registered tonight. </a:t>
            </a:r>
            <a:endParaRPr sz="4800" b="1">
              <a:solidFill>
                <a:srgbClr val="9933FF"/>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57200" y="668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9900"/>
              </a:buClr>
              <a:buFont typeface="Comic Sans MS"/>
              <a:buNone/>
            </a:pPr>
            <a:r>
              <a:rPr lang="en-US" sz="4400" b="0" i="0" u="none" strike="noStrike" cap="none">
                <a:solidFill>
                  <a:srgbClr val="FF9900"/>
                </a:solidFill>
                <a:latin typeface="Comic Sans MS"/>
                <a:ea typeface="Comic Sans MS"/>
                <a:cs typeface="Comic Sans MS"/>
                <a:sym typeface="Comic Sans MS"/>
              </a:rPr>
              <a:t>Important Reminders</a:t>
            </a:r>
            <a:endParaRPr/>
          </a:p>
        </p:txBody>
      </p:sp>
      <p:sp>
        <p:nvSpPr>
          <p:cNvPr id="145" name="Google Shape;145;p27"/>
          <p:cNvSpPr txBox="1">
            <a:spLocks noGrp="1"/>
          </p:cNvSpPr>
          <p:nvPr>
            <p:ph type="body" idx="1"/>
          </p:nvPr>
        </p:nvSpPr>
        <p:spPr>
          <a:xfrm>
            <a:off x="457200" y="1066800"/>
            <a:ext cx="82296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Comic Sans MS"/>
              <a:buChar char="•"/>
            </a:pPr>
            <a:r>
              <a:rPr lang="en-US" sz="2000" b="0" i="0" u="none" strike="noStrike" cap="none">
                <a:solidFill>
                  <a:schemeClr val="dk1"/>
                </a:solidFill>
                <a:latin typeface="Comic Sans MS"/>
                <a:ea typeface="Comic Sans MS"/>
                <a:cs typeface="Comic Sans MS"/>
                <a:sym typeface="Comic Sans MS"/>
              </a:rPr>
              <a:t>All papers with a grade less than 70 must be corrected and returned signed (CARS). Grade does not change.</a:t>
            </a:r>
            <a:endParaRPr/>
          </a:p>
          <a:p>
            <a:pPr marL="342900" marR="0" lvl="0" indent="-342900" algn="l" rtl="0">
              <a:lnSpc>
                <a:spcPct val="100000"/>
              </a:lnSpc>
              <a:spcBef>
                <a:spcPts val="400"/>
              </a:spcBef>
              <a:spcAft>
                <a:spcPts val="0"/>
              </a:spcAft>
              <a:buClr>
                <a:schemeClr val="dk1"/>
              </a:buClr>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Comic Sans MS"/>
              <a:buChar char="•"/>
            </a:pPr>
            <a:r>
              <a:rPr lang="en-US" sz="2000" b="0" i="0" u="none" strike="noStrike" cap="none">
                <a:solidFill>
                  <a:schemeClr val="dk1"/>
                </a:solidFill>
                <a:latin typeface="Comic Sans MS"/>
                <a:ea typeface="Comic Sans MS"/>
                <a:cs typeface="Comic Sans MS"/>
                <a:sym typeface="Comic Sans MS"/>
              </a:rPr>
              <a:t>Students are expected to be in their seats, </a:t>
            </a:r>
            <a:r>
              <a:rPr lang="en-US" sz="2000">
                <a:solidFill>
                  <a:schemeClr val="dk1"/>
                </a:solidFill>
                <a:latin typeface="Comic Sans MS"/>
                <a:ea typeface="Comic Sans MS"/>
                <a:cs typeface="Comic Sans MS"/>
                <a:sym typeface="Comic Sans MS"/>
              </a:rPr>
              <a:t>READY</a:t>
            </a:r>
            <a:r>
              <a:rPr lang="en-US" sz="2000" b="0" i="0" u="none" strike="noStrike" cap="none">
                <a:solidFill>
                  <a:schemeClr val="dk1"/>
                </a:solidFill>
                <a:latin typeface="Comic Sans MS"/>
                <a:ea typeface="Comic Sans MS"/>
                <a:cs typeface="Comic Sans MS"/>
                <a:sym typeface="Comic Sans MS"/>
              </a:rPr>
              <a:t> by 8:00.</a:t>
            </a:r>
            <a:endParaRPr/>
          </a:p>
          <a:p>
            <a:pPr marL="342900" marR="0" lvl="0" indent="-342900" algn="l" rtl="0">
              <a:lnSpc>
                <a:spcPct val="100000"/>
              </a:lnSpc>
              <a:spcBef>
                <a:spcPts val="400"/>
              </a:spcBef>
              <a:spcAft>
                <a:spcPts val="0"/>
              </a:spcAft>
              <a:buClr>
                <a:schemeClr val="dk1"/>
              </a:buClr>
              <a:buFont typeface="Arial"/>
              <a:buNone/>
            </a:pPr>
            <a:endParaRPr sz="2000" b="0" i="0" u="none" strike="noStrike" cap="none">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chemeClr val="dk1"/>
              </a:buClr>
              <a:buSzPts val="2000"/>
              <a:buFont typeface="Comic Sans MS"/>
              <a:buChar char="•"/>
            </a:pPr>
            <a:r>
              <a:rPr lang="en-US" sz="2000" b="0" i="0" u="none" strike="noStrike" cap="none">
                <a:solidFill>
                  <a:schemeClr val="dk1"/>
                </a:solidFill>
                <a:latin typeface="Comic Sans MS"/>
                <a:ea typeface="Comic Sans MS"/>
                <a:cs typeface="Comic Sans MS"/>
                <a:sym typeface="Comic Sans MS"/>
              </a:rPr>
              <a:t>Please log on to Skyward at least once a week to view your child’s grades and missing assignments.</a:t>
            </a:r>
            <a:endParaRPr sz="2000">
              <a:solidFill>
                <a:schemeClr val="dk1"/>
              </a:solidFill>
              <a:latin typeface="Comic Sans MS"/>
              <a:ea typeface="Comic Sans MS"/>
              <a:cs typeface="Comic Sans MS"/>
              <a:sym typeface="Comic Sans MS"/>
            </a:endParaRPr>
          </a:p>
          <a:p>
            <a:pPr marL="0" marR="0" lvl="0" indent="0" algn="l" rtl="0">
              <a:lnSpc>
                <a:spcPct val="100000"/>
              </a:lnSpc>
              <a:spcBef>
                <a:spcPts val="400"/>
              </a:spcBef>
              <a:spcAft>
                <a:spcPts val="0"/>
              </a:spcAft>
              <a:buNone/>
            </a:pPr>
            <a:endParaRPr sz="2000">
              <a:solidFill>
                <a:schemeClr val="dk1"/>
              </a:solidFill>
              <a:latin typeface="Comic Sans MS"/>
              <a:ea typeface="Comic Sans MS"/>
              <a:cs typeface="Comic Sans MS"/>
              <a:sym typeface="Comic Sans MS"/>
            </a:endParaRPr>
          </a:p>
          <a:p>
            <a:pPr marL="342900" marR="0" lvl="0" indent="-342900" algn="l" rtl="0">
              <a:lnSpc>
                <a:spcPct val="100000"/>
              </a:lnSpc>
              <a:spcBef>
                <a:spcPts val="400"/>
              </a:spcBef>
              <a:spcAft>
                <a:spcPts val="0"/>
              </a:spcAft>
              <a:buClr>
                <a:srgbClr val="FF0000"/>
              </a:buClr>
              <a:buSzPts val="2000"/>
              <a:buFont typeface="Comic Sans MS"/>
              <a:buChar char="•"/>
            </a:pPr>
            <a:r>
              <a:rPr lang="en-US" sz="2000" b="0" i="0" u="none" strike="noStrike" cap="none">
                <a:solidFill>
                  <a:srgbClr val="FF0000"/>
                </a:solidFill>
                <a:latin typeface="Comic Sans MS"/>
                <a:ea typeface="Comic Sans MS"/>
                <a:cs typeface="Comic Sans MS"/>
                <a:sym typeface="Comic Sans MS"/>
              </a:rPr>
              <a:t>Please do not remove graded papers from the binder.</a:t>
            </a:r>
            <a:r>
              <a:rPr lang="en-US" sz="2000">
                <a:solidFill>
                  <a:srgbClr val="FF0000"/>
                </a:solidFill>
                <a:latin typeface="Comic Sans MS"/>
                <a:ea typeface="Comic Sans MS"/>
                <a:cs typeface="Comic Sans MS"/>
                <a:sym typeface="Comic Sans MS"/>
              </a:rPr>
              <a:t> They will</a:t>
            </a:r>
            <a:endParaRPr sz="2000">
              <a:solidFill>
                <a:srgbClr val="FF0000"/>
              </a:solidFill>
              <a:latin typeface="Comic Sans MS"/>
              <a:ea typeface="Comic Sans MS"/>
              <a:cs typeface="Comic Sans MS"/>
              <a:sym typeface="Comic Sans MS"/>
            </a:endParaRPr>
          </a:p>
          <a:p>
            <a:pPr marL="0" marR="0" lvl="0" indent="0" algn="l" rtl="0">
              <a:lnSpc>
                <a:spcPct val="100000"/>
              </a:lnSpc>
              <a:spcBef>
                <a:spcPts val="400"/>
              </a:spcBef>
              <a:spcAft>
                <a:spcPts val="0"/>
              </a:spcAft>
              <a:buNone/>
            </a:pPr>
            <a:r>
              <a:rPr lang="en-US" sz="2000">
                <a:solidFill>
                  <a:srgbClr val="FF0000"/>
                </a:solidFill>
                <a:latin typeface="Comic Sans MS"/>
                <a:ea typeface="Comic Sans MS"/>
                <a:cs typeface="Comic Sans MS"/>
                <a:sym typeface="Comic Sans MS"/>
              </a:rPr>
              <a:t>     be removed at the end of each six weeks.</a:t>
            </a:r>
            <a:endParaRPr sz="2000">
              <a:solidFill>
                <a:srgbClr val="FF0000"/>
              </a:solidFill>
              <a:latin typeface="Comic Sans MS"/>
              <a:ea typeface="Comic Sans MS"/>
              <a:cs typeface="Comic Sans MS"/>
              <a:sym typeface="Comic Sans MS"/>
            </a:endParaRPr>
          </a:p>
          <a:p>
            <a:pPr marL="0" marR="0" lvl="0" indent="0" algn="l" rtl="0">
              <a:lnSpc>
                <a:spcPct val="100000"/>
              </a:lnSpc>
              <a:spcBef>
                <a:spcPts val="400"/>
              </a:spcBef>
              <a:spcAft>
                <a:spcPts val="0"/>
              </a:spcAft>
              <a:buNone/>
            </a:pPr>
            <a:endParaRPr sz="2000">
              <a:solidFill>
                <a:srgbClr val="FF0000"/>
              </a:solidFill>
              <a:latin typeface="Comic Sans MS"/>
              <a:ea typeface="Comic Sans MS"/>
              <a:cs typeface="Comic Sans MS"/>
              <a:sym typeface="Comic Sans MS"/>
            </a:endParaRPr>
          </a:p>
          <a:p>
            <a:pPr marL="457200" marR="0" lvl="0" indent="-355600" algn="l" rtl="0">
              <a:lnSpc>
                <a:spcPct val="100000"/>
              </a:lnSpc>
              <a:spcBef>
                <a:spcPts val="400"/>
              </a:spcBef>
              <a:spcAft>
                <a:spcPts val="0"/>
              </a:spcAft>
              <a:buClr>
                <a:srgbClr val="351C75"/>
              </a:buClr>
              <a:buSzPts val="2000"/>
              <a:buFont typeface="Comic Sans MS"/>
              <a:buChar char="•"/>
            </a:pPr>
            <a:r>
              <a:rPr lang="en-US" sz="2000">
                <a:solidFill>
                  <a:srgbClr val="351C75"/>
                </a:solidFill>
                <a:latin typeface="Comic Sans MS"/>
                <a:ea typeface="Comic Sans MS"/>
                <a:cs typeface="Comic Sans MS"/>
                <a:sym typeface="Comic Sans MS"/>
              </a:rPr>
              <a:t>Late policy for classwork- each day, after 5 days, classwork is late, 15 points will be deducted </a:t>
            </a:r>
            <a:endParaRPr sz="2000">
              <a:solidFill>
                <a:srgbClr val="351C75"/>
              </a:solidFill>
              <a:latin typeface="Comic Sans MS"/>
              <a:ea typeface="Comic Sans MS"/>
              <a:cs typeface="Comic Sans MS"/>
              <a:sym typeface="Comic Sans MS"/>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rgbClr val="FF0000"/>
              </a:solidFill>
              <a:latin typeface="Comic Sans MS"/>
              <a:ea typeface="Comic Sans MS"/>
              <a:cs typeface="Comic Sans MS"/>
              <a:sym typeface="Comic Sans MS"/>
            </a:endParaRPr>
          </a:p>
        </p:txBody>
      </p:sp>
      <p:pic>
        <p:nvPicPr>
          <p:cNvPr id="146" name="Google Shape;146;p27"/>
          <p:cNvPicPr preferRelativeResize="0"/>
          <p:nvPr/>
        </p:nvPicPr>
        <p:blipFill rotWithShape="1">
          <a:blip r:embed="rId3">
            <a:alphaModFix/>
          </a:blip>
          <a:srcRect/>
          <a:stretch/>
        </p:blipFill>
        <p:spPr>
          <a:xfrm>
            <a:off x="7848600" y="1274625"/>
            <a:ext cx="1295400" cy="1295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800"/>
              <a:t>4th Grade Field Trip</a:t>
            </a:r>
            <a:endParaRPr sz="4800"/>
          </a:p>
        </p:txBody>
      </p:sp>
      <p:sp>
        <p:nvSpPr>
          <p:cNvPr id="152" name="Google Shape;152;p28"/>
          <p:cNvSpPr txBox="1">
            <a:spLocks noGrp="1"/>
          </p:cNvSpPr>
          <p:nvPr>
            <p:ph type="body" idx="1"/>
          </p:nvPr>
        </p:nvSpPr>
        <p:spPr>
          <a:xfrm>
            <a:off x="63725" y="1587450"/>
            <a:ext cx="9144000" cy="4526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4000" baseline="30000">
                <a:solidFill>
                  <a:schemeClr val="dk1"/>
                </a:solidFill>
                <a:latin typeface="Calibri"/>
                <a:ea typeface="Calibri"/>
                <a:cs typeface="Calibri"/>
                <a:sym typeface="Calibri"/>
              </a:rPr>
              <a:t>When:  Our field trip date is Wednesday, March 27th.</a:t>
            </a:r>
            <a:r>
              <a:rPr lang="en-US" sz="1700" baseline="30000">
                <a:solidFill>
                  <a:schemeClr val="dk1"/>
                </a:solidFill>
              </a:rPr>
              <a:t>·         </a:t>
            </a:r>
            <a:br>
              <a:rPr lang="en-US" sz="1700" baseline="30000">
                <a:solidFill>
                  <a:schemeClr val="dk1"/>
                </a:solidFill>
              </a:rPr>
            </a:br>
            <a:r>
              <a:rPr lang="en-US" sz="4000" baseline="30000">
                <a:solidFill>
                  <a:schemeClr val="dk1"/>
                </a:solidFill>
                <a:latin typeface="Calibri"/>
                <a:ea typeface="Calibri"/>
                <a:cs typeface="Calibri"/>
                <a:sym typeface="Calibri"/>
              </a:rPr>
              <a:t>Where:  Inner Space Caverns and Waco Mammoth National Monument.</a:t>
            </a:r>
            <a:r>
              <a:rPr lang="en-US" sz="1700" baseline="30000">
                <a:solidFill>
                  <a:schemeClr val="dk1"/>
                </a:solidFill>
              </a:rPr>
              <a:t>·         </a:t>
            </a:r>
            <a:br>
              <a:rPr lang="en-US" sz="1700" baseline="30000">
                <a:solidFill>
                  <a:schemeClr val="dk1"/>
                </a:solidFill>
              </a:rPr>
            </a:br>
            <a:r>
              <a:rPr lang="en-US" sz="4000" baseline="30000">
                <a:solidFill>
                  <a:schemeClr val="dk1"/>
                </a:solidFill>
                <a:latin typeface="Calibri"/>
                <a:ea typeface="Calibri"/>
                <a:cs typeface="Calibri"/>
                <a:sym typeface="Calibri"/>
              </a:rPr>
              <a:t>Price:   $93.00. We will have fundraisers to help reduce this cost.</a:t>
            </a:r>
            <a:endParaRPr sz="4000" baseline="3000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US" sz="4000" baseline="30000">
                <a:solidFill>
                  <a:schemeClr val="dk1"/>
                </a:solidFill>
                <a:latin typeface="Calibri"/>
                <a:ea typeface="Calibri"/>
                <a:cs typeface="Calibri"/>
                <a:sym typeface="Calibri"/>
              </a:rPr>
              <a:t>**First Fundraiser is at Mooyah Burgers on Tuesday, September 25th.</a:t>
            </a:r>
            <a:endParaRPr sz="4000" baseline="30000">
              <a:solidFill>
                <a:schemeClr val="dk1"/>
              </a:solidFill>
              <a:latin typeface="Calibri"/>
              <a:ea typeface="Calibri"/>
              <a:cs typeface="Calibri"/>
              <a:sym typeface="Calibri"/>
            </a:endParaRPr>
          </a:p>
          <a:p>
            <a:pPr marL="0" lvl="0" indent="0" rtl="0">
              <a:lnSpc>
                <a:spcPct val="115000"/>
              </a:lnSpc>
              <a:spcBef>
                <a:spcPts val="600"/>
              </a:spcBef>
              <a:spcAft>
                <a:spcPts val="0"/>
              </a:spcAft>
              <a:buClr>
                <a:schemeClr val="dk1"/>
              </a:buClr>
              <a:buSzPts val="1100"/>
              <a:buFont typeface="Arial"/>
              <a:buNone/>
            </a:pPr>
            <a:endParaRPr sz="3600" baseline="30000">
              <a:solidFill>
                <a:schemeClr val="dk1"/>
              </a:solidFill>
            </a:endParaRPr>
          </a:p>
          <a:p>
            <a:pPr marL="457200" lvl="0" indent="0" rtl="0">
              <a:spcBef>
                <a:spcPts val="640"/>
              </a:spcBef>
              <a:spcAft>
                <a:spcPts val="0"/>
              </a:spcAft>
              <a:buNone/>
            </a:pPr>
            <a:endParaRPr sz="3000">
              <a:solidFill>
                <a:schemeClr val="dk1"/>
              </a:solidFill>
              <a:latin typeface="Calibri"/>
              <a:ea typeface="Calibri"/>
              <a:cs typeface="Calibri"/>
              <a:sym typeface="Calibri"/>
            </a:endParaRPr>
          </a:p>
          <a:p>
            <a:pPr marL="457200" lvl="0" indent="0">
              <a:spcBef>
                <a:spcPts val="640"/>
              </a:spcBef>
              <a:spcAft>
                <a:spcPts val="0"/>
              </a:spcAft>
              <a:buNone/>
            </a:pPr>
            <a:endParaRPr sz="3000" baseline="300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457200" y="-77038"/>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a:t>Volunteers</a:t>
            </a:r>
            <a:endParaRPr sz="3600"/>
          </a:p>
        </p:txBody>
      </p:sp>
      <p:sp>
        <p:nvSpPr>
          <p:cNvPr id="158" name="Google Shape;158;p29"/>
          <p:cNvSpPr txBox="1">
            <a:spLocks noGrp="1"/>
          </p:cNvSpPr>
          <p:nvPr>
            <p:ph type="body" idx="1"/>
          </p:nvPr>
        </p:nvSpPr>
        <p:spPr>
          <a:xfrm>
            <a:off x="457200" y="766300"/>
            <a:ext cx="8229600" cy="4526100"/>
          </a:xfrm>
          <a:prstGeom prst="rect">
            <a:avLst/>
          </a:prstGeom>
        </p:spPr>
        <p:txBody>
          <a:bodyPr spcFirstLastPara="1" wrap="square" lIns="91425" tIns="91425" rIns="91425" bIns="91425" anchor="t" anchorCtr="0">
            <a:noAutofit/>
          </a:bodyPr>
          <a:lstStyle/>
          <a:p>
            <a:pPr marL="342900" lvl="0" indent="-139700">
              <a:spcBef>
                <a:spcPts val="640"/>
              </a:spcBef>
              <a:spcAft>
                <a:spcPts val="0"/>
              </a:spcAft>
              <a:buNone/>
            </a:pPr>
            <a:r>
              <a:rPr lang="en-US" b="1">
                <a:solidFill>
                  <a:schemeClr val="dk1"/>
                </a:solidFill>
                <a:latin typeface="Verdana"/>
                <a:ea typeface="Verdana"/>
                <a:cs typeface="Verdana"/>
                <a:sym typeface="Verdana"/>
              </a:rPr>
              <a:t>Because the safety of our students and staff is our top priority, those wanting to become MISD volunteers must go through the following security measures before serving in the district:</a:t>
            </a:r>
            <a:endParaRPr b="1">
              <a:solidFill>
                <a:schemeClr val="dk1"/>
              </a:solidFill>
              <a:latin typeface="Verdana"/>
              <a:ea typeface="Verdana"/>
              <a:cs typeface="Verdana"/>
              <a:sym typeface="Verdana"/>
            </a:endParaRPr>
          </a:p>
          <a:p>
            <a:pPr marL="342900" lvl="0" indent="-139700">
              <a:spcBef>
                <a:spcPts val="640"/>
              </a:spcBef>
              <a:spcAft>
                <a:spcPts val="0"/>
              </a:spcAft>
              <a:buNone/>
            </a:pPr>
            <a:endParaRPr b="1">
              <a:solidFill>
                <a:schemeClr val="dk1"/>
              </a:solidFill>
              <a:latin typeface="Verdana"/>
              <a:ea typeface="Verdana"/>
              <a:cs typeface="Verdana"/>
              <a:sym typeface="Verdana"/>
            </a:endParaRPr>
          </a:p>
          <a:p>
            <a:pPr marL="457200" lvl="0" indent="-317500">
              <a:lnSpc>
                <a:spcPct val="115000"/>
              </a:lnSpc>
              <a:spcBef>
                <a:spcPts val="0"/>
              </a:spcBef>
              <a:spcAft>
                <a:spcPts val="0"/>
              </a:spcAft>
              <a:buSzPts val="1400"/>
              <a:buAutoNum type="arabicPeriod"/>
            </a:pPr>
            <a:r>
              <a:rPr lang="en-US">
                <a:solidFill>
                  <a:schemeClr val="dk1"/>
                </a:solidFill>
                <a:latin typeface="Verdana"/>
                <a:ea typeface="Verdana"/>
                <a:cs typeface="Verdana"/>
                <a:sym typeface="Verdana"/>
              </a:rPr>
              <a:t>Volunteers must provide a driver’s license or another form of identification containing the person’s photograph issued by an entity of the U.S. government to verify identity on or before the day that volunteering occurs.  This allows us to print a sticker badge for you to wear within the building.</a:t>
            </a:r>
            <a:endParaRPr>
              <a:solidFill>
                <a:schemeClr val="dk1"/>
              </a:solidFill>
              <a:latin typeface="Verdana"/>
              <a:ea typeface="Verdana"/>
              <a:cs typeface="Verdana"/>
              <a:sym typeface="Verdana"/>
            </a:endParaRPr>
          </a:p>
          <a:p>
            <a:pPr marL="457200" lvl="0" indent="-317500" rtl="0">
              <a:lnSpc>
                <a:spcPct val="115000"/>
              </a:lnSpc>
              <a:spcBef>
                <a:spcPts val="0"/>
              </a:spcBef>
              <a:spcAft>
                <a:spcPts val="0"/>
              </a:spcAft>
              <a:buSzPts val="1400"/>
              <a:buAutoNum type="arabicPeriod"/>
            </a:pPr>
            <a:r>
              <a:rPr lang="en-US">
                <a:solidFill>
                  <a:schemeClr val="dk1"/>
                </a:solidFill>
                <a:latin typeface="Verdana"/>
                <a:ea typeface="Verdana"/>
                <a:cs typeface="Verdana"/>
                <a:sym typeface="Verdana"/>
              </a:rPr>
              <a:t> Volunteers must pass a criminal background check. The form can be found online or through the email you received from your child’s teacher. </a:t>
            </a:r>
            <a:r>
              <a:rPr lang="en-US" b="1">
                <a:solidFill>
                  <a:schemeClr val="dk1"/>
                </a:solidFill>
                <a:latin typeface="Verdana"/>
                <a:ea typeface="Verdana"/>
                <a:cs typeface="Verdana"/>
                <a:sym typeface="Verdana"/>
              </a:rPr>
              <a:t>If you already completed this online form this year for another campus, you do not need to do another.  </a:t>
            </a:r>
            <a:r>
              <a:rPr lang="en-US" b="1" i="1">
                <a:solidFill>
                  <a:schemeClr val="dk1"/>
                </a:solidFill>
                <a:latin typeface="Verdana"/>
                <a:ea typeface="Verdana"/>
                <a:cs typeface="Verdana"/>
                <a:sym typeface="Verdana"/>
              </a:rPr>
              <a:t>Once you are in the system for this year, it applies to all MISD campuses.</a:t>
            </a:r>
            <a:endParaRPr b="1" i="1">
              <a:solidFill>
                <a:schemeClr val="dk1"/>
              </a:solidFill>
              <a:latin typeface="Verdana"/>
              <a:ea typeface="Verdana"/>
              <a:cs typeface="Verdana"/>
              <a:sym typeface="Verdana"/>
            </a:endParaRPr>
          </a:p>
          <a:p>
            <a:pPr marL="0" lvl="0" indent="0">
              <a:spcBef>
                <a:spcPts val="640"/>
              </a:spcBef>
              <a:spcAft>
                <a:spcPts val="0"/>
              </a:spcAft>
              <a:buNone/>
            </a:pPr>
            <a:endParaRPr b="1" i="1">
              <a:solidFill>
                <a:schemeClr val="dk1"/>
              </a:solidFill>
              <a:latin typeface="Verdana"/>
              <a:ea typeface="Verdana"/>
              <a:cs typeface="Verdana"/>
              <a:sym typeface="Verdana"/>
            </a:endParaRPr>
          </a:p>
          <a:p>
            <a:pPr marL="342900" lvl="0" indent="-139700">
              <a:spcBef>
                <a:spcPts val="640"/>
              </a:spcBef>
              <a:spcAft>
                <a:spcPts val="0"/>
              </a:spcAft>
              <a:buClr>
                <a:schemeClr val="dk1"/>
              </a:buClr>
              <a:buSzPts val="1100"/>
              <a:buFont typeface="Arial"/>
              <a:buNone/>
            </a:pPr>
            <a:r>
              <a:rPr lang="en-US" b="1" i="1">
                <a:solidFill>
                  <a:schemeClr val="dk1"/>
                </a:solidFill>
                <a:latin typeface="Verdana"/>
                <a:ea typeface="Verdana"/>
                <a:cs typeface="Verdana"/>
                <a:sym typeface="Verdana"/>
              </a:rPr>
              <a:t>Anyone who supervises or is around students during a school-sponsored event (ie – class parties, field trips, Field Day) is considered a volunteer.  Lunch visitors do not have to complete the background check, but they are required to provide photo ID at the front office upon arrival.</a:t>
            </a:r>
            <a:endParaRPr b="1" i="1">
              <a:solidFill>
                <a:schemeClr val="dk1"/>
              </a:solidFill>
              <a:latin typeface="Verdana"/>
              <a:ea typeface="Verdana"/>
              <a:cs typeface="Verdana"/>
              <a:sym typeface="Verdana"/>
            </a:endParaRPr>
          </a:p>
          <a:p>
            <a:pPr marL="342900" lvl="0" indent="-139700">
              <a:spcBef>
                <a:spcPts val="640"/>
              </a:spcBef>
              <a:spcAft>
                <a:spcPts val="0"/>
              </a:spcAft>
              <a:buClr>
                <a:schemeClr val="dk1"/>
              </a:buClr>
              <a:buSzPts val="1100"/>
              <a:buFont typeface="Arial"/>
              <a:buNone/>
            </a:pPr>
            <a:r>
              <a:rPr lang="en-US">
                <a:solidFill>
                  <a:schemeClr val="dk1"/>
                </a:solidFill>
                <a:latin typeface="Verdana"/>
                <a:ea typeface="Verdana"/>
                <a:cs typeface="Verdana"/>
                <a:sym typeface="Verdana"/>
              </a:rPr>
              <a:t> </a:t>
            </a:r>
            <a:endParaRPr>
              <a:solidFill>
                <a:schemeClr val="dk1"/>
              </a:solidFill>
              <a:latin typeface="Verdana"/>
              <a:ea typeface="Verdana"/>
              <a:cs typeface="Verdana"/>
              <a:sym typeface="Verdana"/>
            </a:endParaRPr>
          </a:p>
          <a:p>
            <a:pPr marL="0" lvl="0" indent="0" algn="ctr">
              <a:lnSpc>
                <a:spcPct val="115000"/>
              </a:lnSpc>
              <a:spcBef>
                <a:spcPts val="0"/>
              </a:spcBef>
              <a:spcAft>
                <a:spcPts val="0"/>
              </a:spcAft>
              <a:buClr>
                <a:schemeClr val="dk1"/>
              </a:buClr>
              <a:buSzPts val="1100"/>
              <a:buFont typeface="Arial"/>
              <a:buNone/>
            </a:pPr>
            <a:r>
              <a:rPr lang="en-US" b="1" i="1">
                <a:solidFill>
                  <a:schemeClr val="dk1"/>
                </a:solidFill>
                <a:latin typeface="Verdana"/>
                <a:ea typeface="Verdana"/>
                <a:cs typeface="Verdana"/>
                <a:sym typeface="Verdana"/>
              </a:rPr>
              <a:t>Must complete background check annually.</a:t>
            </a:r>
            <a:endParaRPr b="1" i="1">
              <a:solidFill>
                <a:schemeClr val="dk1"/>
              </a:solidFill>
              <a:latin typeface="Verdana"/>
              <a:ea typeface="Verdana"/>
              <a:cs typeface="Verdana"/>
              <a:sym typeface="Verdana"/>
            </a:endParaRPr>
          </a:p>
          <a:p>
            <a:pPr marL="0" lvl="0" indent="0" algn="ctr">
              <a:lnSpc>
                <a:spcPct val="115000"/>
              </a:lnSpc>
              <a:spcBef>
                <a:spcPts val="0"/>
              </a:spcBef>
              <a:spcAft>
                <a:spcPts val="0"/>
              </a:spcAft>
              <a:buClr>
                <a:schemeClr val="dk1"/>
              </a:buClr>
              <a:buSzPts val="1100"/>
              <a:buFont typeface="Arial"/>
              <a:buNone/>
            </a:pPr>
            <a:r>
              <a:rPr lang="en-US">
                <a:solidFill>
                  <a:schemeClr val="dk1"/>
                </a:solidFill>
                <a:latin typeface="Verdana"/>
                <a:ea typeface="Verdana"/>
                <a:cs typeface="Verdana"/>
                <a:sym typeface="Verdana"/>
              </a:rPr>
              <a:t> </a:t>
            </a:r>
            <a:endParaRPr>
              <a:solidFill>
                <a:schemeClr val="dk1"/>
              </a:solidFill>
              <a:latin typeface="Verdana"/>
              <a:ea typeface="Verdana"/>
              <a:cs typeface="Verdana"/>
              <a:sym typeface="Verdana"/>
            </a:endParaRPr>
          </a:p>
          <a:p>
            <a:pPr marL="0" lvl="0" indent="0" algn="ctr">
              <a:lnSpc>
                <a:spcPct val="115000"/>
              </a:lnSpc>
              <a:spcBef>
                <a:spcPts val="0"/>
              </a:spcBef>
              <a:spcAft>
                <a:spcPts val="0"/>
              </a:spcAft>
              <a:buClr>
                <a:schemeClr val="dk1"/>
              </a:buClr>
              <a:buSzPts val="1100"/>
              <a:buFont typeface="Arial"/>
              <a:buNone/>
            </a:pPr>
            <a:r>
              <a:rPr lang="en-US" b="1" i="1">
                <a:solidFill>
                  <a:schemeClr val="dk1"/>
                </a:solidFill>
                <a:latin typeface="Verdana"/>
                <a:ea typeface="Verdana"/>
                <a:cs typeface="Verdana"/>
                <a:sym typeface="Verdana"/>
              </a:rPr>
              <a:t>Thanks for your support and partnership in your child’s education!</a:t>
            </a:r>
            <a:endParaRPr b="1" i="1">
              <a:solidFill>
                <a:schemeClr val="dk1"/>
              </a:solidFill>
              <a:latin typeface="Verdana"/>
              <a:ea typeface="Verdana"/>
              <a:cs typeface="Verdana"/>
              <a:sym typeface="Verdana"/>
            </a:endParaRPr>
          </a:p>
          <a:p>
            <a:pPr marL="342900" lvl="0" indent="-139700">
              <a:spcBef>
                <a:spcPts val="64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457200" y="1905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4800">
                <a:latin typeface="Syncopate"/>
                <a:ea typeface="Syncopate"/>
                <a:cs typeface="Syncopate"/>
                <a:sym typeface="Syncopate"/>
              </a:rPr>
              <a:t>Birthday</a:t>
            </a:r>
            <a:endParaRPr sz="4800">
              <a:latin typeface="Syncopate"/>
              <a:ea typeface="Syncopate"/>
              <a:cs typeface="Syncopate"/>
              <a:sym typeface="Syncopate"/>
            </a:endParaRPr>
          </a:p>
          <a:p>
            <a:pPr marL="0" lvl="0" indent="0">
              <a:spcBef>
                <a:spcPts val="0"/>
              </a:spcBef>
              <a:spcAft>
                <a:spcPts val="0"/>
              </a:spcAft>
              <a:buNone/>
            </a:pPr>
            <a:r>
              <a:rPr lang="en-US" sz="4800">
                <a:latin typeface="Syncopate"/>
                <a:ea typeface="Syncopate"/>
                <a:cs typeface="Syncopate"/>
                <a:sym typeface="Syncopate"/>
              </a:rPr>
              <a:t>Treats</a:t>
            </a:r>
            <a:endParaRPr sz="4800">
              <a:latin typeface="Syncopate"/>
              <a:ea typeface="Syncopate"/>
              <a:cs typeface="Syncopate"/>
              <a:sym typeface="Syncopate"/>
            </a:endParaRPr>
          </a:p>
        </p:txBody>
      </p:sp>
      <p:sp>
        <p:nvSpPr>
          <p:cNvPr id="164" name="Google Shape;164;p30"/>
          <p:cNvSpPr txBox="1">
            <a:spLocks noGrp="1"/>
          </p:cNvSpPr>
          <p:nvPr>
            <p:ph type="body" idx="1"/>
          </p:nvPr>
        </p:nvSpPr>
        <p:spPr>
          <a:xfrm>
            <a:off x="457200" y="755475"/>
            <a:ext cx="8229600" cy="4526100"/>
          </a:xfrm>
          <a:prstGeom prst="rect">
            <a:avLst/>
          </a:prstGeom>
        </p:spPr>
        <p:txBody>
          <a:bodyPr spcFirstLastPara="1" wrap="square" lIns="91425" tIns="91425" rIns="91425" bIns="91425" anchor="t" anchorCtr="0">
            <a:noAutofit/>
          </a:bodyPr>
          <a:lstStyle/>
          <a:p>
            <a:pPr marL="342900" lvl="0" indent="-139700" algn="ctr" rtl="0">
              <a:spcBef>
                <a:spcPts val="640"/>
              </a:spcBef>
              <a:spcAft>
                <a:spcPts val="0"/>
              </a:spcAft>
              <a:buNone/>
            </a:pPr>
            <a:endParaRPr sz="1800">
              <a:latin typeface="Comic Sans MS"/>
              <a:ea typeface="Comic Sans MS"/>
              <a:cs typeface="Comic Sans MS"/>
              <a:sym typeface="Comic Sans MS"/>
            </a:endParaRPr>
          </a:p>
          <a:p>
            <a:pPr marL="342900" lvl="0" indent="-139700" algn="ctr" rtl="0">
              <a:spcBef>
                <a:spcPts val="640"/>
              </a:spcBef>
              <a:spcAft>
                <a:spcPts val="0"/>
              </a:spcAft>
              <a:buNone/>
            </a:pPr>
            <a:endParaRPr sz="1800" b="1" u="sng">
              <a:solidFill>
                <a:srgbClr val="002060"/>
              </a:solidFill>
            </a:endParaRPr>
          </a:p>
          <a:p>
            <a:pPr marL="342900" lvl="0" indent="-139700" algn="ctr" rtl="0">
              <a:spcBef>
                <a:spcPts val="640"/>
              </a:spcBef>
              <a:spcAft>
                <a:spcPts val="0"/>
              </a:spcAft>
              <a:buClr>
                <a:schemeClr val="dk1"/>
              </a:buClr>
              <a:buSzPts val="1100"/>
              <a:buFont typeface="Arial"/>
              <a:buNone/>
            </a:pPr>
            <a:r>
              <a:rPr lang="en-US" sz="1800" b="1" u="sng">
                <a:solidFill>
                  <a:srgbClr val="002060"/>
                </a:solidFill>
              </a:rPr>
              <a:t>Procedures / Requirements:</a:t>
            </a:r>
            <a:r>
              <a:rPr lang="en-US" sz="1800" b="1">
                <a:solidFill>
                  <a:srgbClr val="002060"/>
                </a:solidFill>
              </a:rPr>
              <a:t> </a:t>
            </a:r>
            <a:endParaRPr sz="1800" b="1">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a:t>
            </a:r>
            <a:r>
              <a:rPr lang="en-US" sz="1800" b="1">
                <a:solidFill>
                  <a:srgbClr val="002060"/>
                </a:solidFill>
              </a:rPr>
              <a:t>Store Purchase Only</a:t>
            </a:r>
            <a:r>
              <a:rPr lang="en-US" sz="1800">
                <a:solidFill>
                  <a:srgbClr val="002060"/>
                </a:solidFill>
              </a:rPr>
              <a:t> (with ingredient label, if possible – some stores don’t necessarily have labels.) (Parent)</a:t>
            </a:r>
            <a:endParaRPr sz="1800">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Give Teacher </a:t>
            </a:r>
            <a:r>
              <a:rPr lang="en-US" sz="1800" b="1">
                <a:solidFill>
                  <a:srgbClr val="002060"/>
                </a:solidFill>
              </a:rPr>
              <a:t>3 Days</a:t>
            </a:r>
            <a:r>
              <a:rPr lang="en-US" sz="1800">
                <a:solidFill>
                  <a:srgbClr val="002060"/>
                </a:solidFill>
              </a:rPr>
              <a:t> notice of item to class (Parent)</a:t>
            </a:r>
            <a:endParaRPr sz="1800">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Give office staff (Mrs. Shaw) immediate notification via </a:t>
            </a:r>
            <a:r>
              <a:rPr lang="en-US" sz="1800" b="1">
                <a:solidFill>
                  <a:srgbClr val="002060"/>
                </a:solidFill>
              </a:rPr>
              <a:t>email</a:t>
            </a:r>
            <a:r>
              <a:rPr lang="en-US" sz="1800">
                <a:solidFill>
                  <a:srgbClr val="002060"/>
                </a:solidFill>
              </a:rPr>
              <a:t> after you approved the date items are arriving (Classroom Teacher)</a:t>
            </a:r>
            <a:endParaRPr sz="1800">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a:t>
            </a:r>
            <a:r>
              <a:rPr lang="en-US" sz="1800" b="1">
                <a:solidFill>
                  <a:srgbClr val="002060"/>
                </a:solidFill>
              </a:rPr>
              <a:t>Read Label</a:t>
            </a:r>
            <a:r>
              <a:rPr lang="en-US" sz="1800">
                <a:solidFill>
                  <a:srgbClr val="002060"/>
                </a:solidFill>
              </a:rPr>
              <a:t> (Nurse, if possible)</a:t>
            </a:r>
            <a:endParaRPr sz="1800">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Ensure possible </a:t>
            </a:r>
            <a:r>
              <a:rPr lang="en-US" sz="1800" b="1">
                <a:solidFill>
                  <a:srgbClr val="002060"/>
                </a:solidFill>
              </a:rPr>
              <a:t>Food Allergies</a:t>
            </a:r>
            <a:r>
              <a:rPr lang="en-US" sz="1800">
                <a:solidFill>
                  <a:srgbClr val="002060"/>
                </a:solidFill>
              </a:rPr>
              <a:t> of students in class (Classroom Teacher)</a:t>
            </a:r>
            <a:endParaRPr sz="1800">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a:t>
            </a:r>
            <a:r>
              <a:rPr lang="en-US" sz="1800" b="1">
                <a:solidFill>
                  <a:srgbClr val="002060"/>
                </a:solidFill>
              </a:rPr>
              <a:t>Notify parents</a:t>
            </a:r>
            <a:r>
              <a:rPr lang="en-US" sz="1800">
                <a:solidFill>
                  <a:srgbClr val="002060"/>
                </a:solidFill>
              </a:rPr>
              <a:t> in the class that cupcakes (or a treat) are arriving on such a day, and if they do not want their child to have one, to please email you immediately.  In addition, suggesting that they provide an extra/alternative snack during that time for their child is encouraged  (Classroom Teacher)</a:t>
            </a:r>
            <a:endParaRPr sz="1800">
              <a:solidFill>
                <a:srgbClr val="002060"/>
              </a:solidFill>
            </a:endParaRPr>
          </a:p>
          <a:p>
            <a:pPr marL="342900" lvl="0" indent="-139700" algn="ctr" rtl="0">
              <a:spcBef>
                <a:spcPts val="640"/>
              </a:spcBef>
              <a:spcAft>
                <a:spcPts val="0"/>
              </a:spcAft>
              <a:buClr>
                <a:schemeClr val="dk1"/>
              </a:buClr>
              <a:buSzPts val="1100"/>
              <a:buFont typeface="Arial"/>
              <a:buNone/>
            </a:pPr>
            <a:r>
              <a:rPr lang="en-US" sz="1800">
                <a:solidFill>
                  <a:srgbClr val="002060"/>
                </a:solidFill>
              </a:rPr>
              <a:t>-          Consumed </a:t>
            </a:r>
            <a:r>
              <a:rPr lang="en-US" sz="1800" b="1">
                <a:solidFill>
                  <a:srgbClr val="002060"/>
                </a:solidFill>
              </a:rPr>
              <a:t>after lunch </a:t>
            </a:r>
            <a:r>
              <a:rPr lang="en-US" sz="1800">
                <a:solidFill>
                  <a:srgbClr val="002060"/>
                </a:solidFill>
              </a:rPr>
              <a:t>or at the end of the day before dismissal (Classroom Teacher)</a:t>
            </a:r>
            <a:endParaRPr sz="1800">
              <a:solidFill>
                <a:srgbClr val="002060"/>
              </a:solidFill>
            </a:endParaRPr>
          </a:p>
          <a:p>
            <a:pPr marL="342900" lvl="0" indent="-139700" algn="ctr">
              <a:spcBef>
                <a:spcPts val="640"/>
              </a:spcBef>
              <a:spcAft>
                <a:spcPts val="0"/>
              </a:spcAft>
              <a:buNone/>
            </a:pPr>
            <a:endParaRPr sz="240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ctrTitle"/>
          </p:nvPr>
        </p:nvSpPr>
        <p:spPr>
          <a:xfrm>
            <a:off x="685800" y="762000"/>
            <a:ext cx="7772400" cy="2362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Comic Sans MS"/>
              <a:buNone/>
            </a:pPr>
            <a:r>
              <a:rPr lang="en-US" sz="8800" b="0" i="0" u="none" strike="noStrike" cap="none">
                <a:solidFill>
                  <a:schemeClr val="dk2"/>
                </a:solidFill>
                <a:latin typeface="Comic Sans MS"/>
                <a:ea typeface="Comic Sans MS"/>
                <a:cs typeface="Comic Sans MS"/>
                <a:sym typeface="Comic Sans MS"/>
              </a:rPr>
              <a:t>Questions?</a:t>
            </a:r>
            <a:endParaRPr/>
          </a:p>
        </p:txBody>
      </p:sp>
      <p:pic>
        <p:nvPicPr>
          <p:cNvPr id="170" name="Google Shape;170;p31"/>
          <p:cNvPicPr preferRelativeResize="0"/>
          <p:nvPr/>
        </p:nvPicPr>
        <p:blipFill rotWithShape="1">
          <a:blip r:embed="rId3">
            <a:alphaModFix/>
          </a:blip>
          <a:srcRect/>
          <a:stretch/>
        </p:blipFill>
        <p:spPr>
          <a:xfrm>
            <a:off x="3022100" y="2706325"/>
            <a:ext cx="2819400" cy="240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685800" y="5638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14"/>
          <p:cNvSpPr txBox="1">
            <a:spLocks noGrp="1"/>
          </p:cNvSpPr>
          <p:nvPr>
            <p:ph type="subTitle" idx="1"/>
          </p:nvPr>
        </p:nvSpPr>
        <p:spPr>
          <a:xfrm rot="476698">
            <a:off x="6537972" y="1780129"/>
            <a:ext cx="2389637" cy="3297737"/>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600">
                <a:latin typeface="Syncopate"/>
                <a:ea typeface="Syncopate"/>
                <a:cs typeface="Syncopate"/>
                <a:sym typeface="Syncopate"/>
              </a:rPr>
              <a:t>Meet</a:t>
            </a:r>
            <a:endParaRPr sz="3600">
              <a:latin typeface="Syncopate"/>
              <a:ea typeface="Syncopate"/>
              <a:cs typeface="Syncopate"/>
              <a:sym typeface="Syncopate"/>
            </a:endParaRPr>
          </a:p>
          <a:p>
            <a:pPr marL="0" lvl="0" indent="0">
              <a:spcBef>
                <a:spcPts val="640"/>
              </a:spcBef>
              <a:spcAft>
                <a:spcPts val="0"/>
              </a:spcAft>
              <a:buNone/>
            </a:pPr>
            <a:r>
              <a:rPr lang="en-US" sz="3600">
                <a:latin typeface="Syncopate"/>
                <a:ea typeface="Syncopate"/>
                <a:cs typeface="Syncopate"/>
                <a:sym typeface="Syncopate"/>
              </a:rPr>
              <a:t>The</a:t>
            </a:r>
            <a:endParaRPr sz="3600">
              <a:latin typeface="Syncopate"/>
              <a:ea typeface="Syncopate"/>
              <a:cs typeface="Syncopate"/>
              <a:sym typeface="Syncopate"/>
            </a:endParaRPr>
          </a:p>
          <a:p>
            <a:pPr marL="0" lvl="0" indent="0">
              <a:spcBef>
                <a:spcPts val="640"/>
              </a:spcBef>
              <a:spcAft>
                <a:spcPts val="0"/>
              </a:spcAft>
              <a:buNone/>
            </a:pPr>
            <a:r>
              <a:rPr lang="en-US" sz="3600">
                <a:latin typeface="Syncopate"/>
                <a:ea typeface="Syncopate"/>
                <a:cs typeface="Syncopate"/>
                <a:sym typeface="Syncopate"/>
              </a:rPr>
              <a:t>Team</a:t>
            </a:r>
            <a:endParaRPr sz="3600">
              <a:latin typeface="Syncopate"/>
              <a:ea typeface="Syncopate"/>
              <a:cs typeface="Syncopate"/>
              <a:sym typeface="Syncopate"/>
            </a:endParaRPr>
          </a:p>
        </p:txBody>
      </p:sp>
      <p:pic>
        <p:nvPicPr>
          <p:cNvPr id="60" name="Google Shape;60;p14"/>
          <p:cNvPicPr preferRelativeResize="0"/>
          <p:nvPr/>
        </p:nvPicPr>
        <p:blipFill rotWithShape="1">
          <a:blip r:embed="rId3">
            <a:alphaModFix/>
          </a:blip>
          <a:srcRect l="20992" t="17774" r="15394" b="25239"/>
          <a:stretch/>
        </p:blipFill>
        <p:spPr>
          <a:xfrm rot="-410562">
            <a:off x="433401" y="1415399"/>
            <a:ext cx="6297122" cy="423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Comic Sans MS"/>
              <a:buNone/>
            </a:pPr>
            <a:r>
              <a:rPr lang="en-US" sz="5400" b="0" i="0" u="none" strike="noStrike" cap="none">
                <a:solidFill>
                  <a:schemeClr val="dk2"/>
                </a:solidFill>
                <a:latin typeface="Comic Sans MS"/>
                <a:ea typeface="Comic Sans MS"/>
                <a:cs typeface="Comic Sans MS"/>
                <a:sym typeface="Comic Sans MS"/>
              </a:rPr>
              <a:t>Grading Policy</a:t>
            </a:r>
            <a:endParaRPr/>
          </a:p>
        </p:txBody>
      </p:sp>
      <p:sp>
        <p:nvSpPr>
          <p:cNvPr id="66" name="Google Shape;66;p15"/>
          <p:cNvSpPr txBox="1">
            <a:spLocks noGrp="1"/>
          </p:cNvSpPr>
          <p:nvPr>
            <p:ph type="body" idx="2"/>
          </p:nvPr>
        </p:nvSpPr>
        <p:spPr>
          <a:xfrm>
            <a:off x="457200" y="1524000"/>
            <a:ext cx="8328900" cy="5334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99"/>
              </a:buClr>
              <a:buFont typeface="Comic Sans MS"/>
              <a:buNone/>
            </a:pPr>
            <a:r>
              <a:rPr lang="en-US" sz="3600" b="0" i="0" u="none" strike="noStrike" cap="none">
                <a:solidFill>
                  <a:srgbClr val="000099"/>
                </a:solidFill>
                <a:latin typeface="Comic Sans MS"/>
                <a:ea typeface="Comic Sans MS"/>
                <a:cs typeface="Comic Sans MS"/>
                <a:sym typeface="Comic Sans MS"/>
              </a:rPr>
              <a:t>  </a:t>
            </a:r>
            <a:r>
              <a:rPr lang="en-US" sz="3600">
                <a:solidFill>
                  <a:srgbClr val="000099"/>
                </a:solidFill>
                <a:latin typeface="Comic Sans MS"/>
                <a:ea typeface="Comic Sans MS"/>
                <a:cs typeface="Comic Sans MS"/>
                <a:sym typeface="Comic Sans MS"/>
              </a:rPr>
              <a:t>Language Arts, </a:t>
            </a:r>
            <a:r>
              <a:rPr lang="en-US" sz="3600" b="0" i="0" u="none" strike="noStrike" cap="none">
                <a:solidFill>
                  <a:srgbClr val="000099"/>
                </a:solidFill>
                <a:latin typeface="Comic Sans MS"/>
                <a:ea typeface="Comic Sans MS"/>
                <a:cs typeface="Comic Sans MS"/>
                <a:sym typeface="Comic Sans MS"/>
              </a:rPr>
              <a:t>Math, Science, SS:</a:t>
            </a:r>
            <a:endParaRPr/>
          </a:p>
          <a:p>
            <a:pPr marL="342900" marR="0" lvl="0" indent="-342900" algn="l" rtl="0">
              <a:lnSpc>
                <a:spcPct val="90000"/>
              </a:lnSpc>
              <a:spcBef>
                <a:spcPts val="720"/>
              </a:spcBef>
              <a:spcAft>
                <a:spcPts val="0"/>
              </a:spcAft>
              <a:buClr>
                <a:schemeClr val="dk1"/>
              </a:buClr>
              <a:buFont typeface="Arial"/>
              <a:buNone/>
            </a:pPr>
            <a:endParaRPr sz="3600" b="0" i="0" u="none" strike="noStrike" cap="none">
              <a:solidFill>
                <a:srgbClr val="000099"/>
              </a:solidFill>
              <a:latin typeface="Comic Sans MS"/>
              <a:ea typeface="Comic Sans MS"/>
              <a:cs typeface="Comic Sans MS"/>
              <a:sym typeface="Comic Sans MS"/>
            </a:endParaRPr>
          </a:p>
          <a:p>
            <a:pPr marL="342900" marR="0" lvl="0" indent="-342900" algn="l" rtl="0">
              <a:lnSpc>
                <a:spcPct val="90000"/>
              </a:lnSpc>
              <a:spcBef>
                <a:spcPts val="560"/>
              </a:spcBef>
              <a:spcAft>
                <a:spcPts val="0"/>
              </a:spcAft>
              <a:buClr>
                <a:srgbClr val="FF9900"/>
              </a:buClr>
              <a:buFont typeface="Comic Sans MS"/>
              <a:buNone/>
            </a:pPr>
            <a:r>
              <a:rPr lang="en-US" sz="2800" b="0" i="0" u="none" strike="noStrike" cap="none">
                <a:solidFill>
                  <a:srgbClr val="FF9900"/>
                </a:solidFill>
                <a:latin typeface="Comic Sans MS"/>
                <a:ea typeface="Comic Sans MS"/>
                <a:cs typeface="Comic Sans MS"/>
                <a:sym typeface="Comic Sans MS"/>
              </a:rPr>
              <a:t>Tests/Projects – 30%</a:t>
            </a:r>
            <a:endParaRPr/>
          </a:p>
          <a:p>
            <a:pPr marL="0" marR="0" lvl="0" indent="0" algn="l" rtl="0">
              <a:lnSpc>
                <a:spcPct val="90000"/>
              </a:lnSpc>
              <a:spcBef>
                <a:spcPts val="560"/>
              </a:spcBef>
              <a:spcAft>
                <a:spcPts val="0"/>
              </a:spcAft>
              <a:buClr>
                <a:srgbClr val="FF9900"/>
              </a:buClr>
              <a:buFont typeface="Comic Sans MS"/>
              <a:buNone/>
            </a:pPr>
            <a:r>
              <a:rPr lang="en-US" sz="2800" b="0" i="0" u="none" strike="noStrike" cap="none">
                <a:solidFill>
                  <a:srgbClr val="FF9900"/>
                </a:solidFill>
                <a:latin typeface="Comic Sans MS"/>
                <a:ea typeface="Comic Sans MS"/>
                <a:cs typeface="Comic Sans MS"/>
                <a:sym typeface="Comic Sans MS"/>
              </a:rPr>
              <a:t>Classwork/Quizzes – 70%</a:t>
            </a:r>
            <a:endParaRPr/>
          </a:p>
          <a:p>
            <a:pPr marL="342900" marR="0" lvl="0" indent="-342900" algn="l" rtl="0">
              <a:lnSpc>
                <a:spcPct val="90000"/>
              </a:lnSpc>
              <a:spcBef>
                <a:spcPts val="560"/>
              </a:spcBef>
              <a:spcAft>
                <a:spcPts val="0"/>
              </a:spcAft>
              <a:buClr>
                <a:schemeClr val="dk1"/>
              </a:buClr>
              <a:buFont typeface="Arial"/>
              <a:buNone/>
            </a:pPr>
            <a:endParaRPr sz="2800" b="0" i="0" u="none" strike="noStrike" cap="none">
              <a:solidFill>
                <a:srgbClr val="FF9900"/>
              </a:solidFill>
              <a:latin typeface="Comic Sans MS"/>
              <a:ea typeface="Comic Sans MS"/>
              <a:cs typeface="Comic Sans MS"/>
              <a:sym typeface="Comic Sans MS"/>
            </a:endParaRPr>
          </a:p>
          <a:p>
            <a:pPr marL="342900" marR="0" lvl="0" indent="-342900" algn="l" rtl="0">
              <a:lnSpc>
                <a:spcPct val="90000"/>
              </a:lnSpc>
              <a:spcBef>
                <a:spcPts val="560"/>
              </a:spcBef>
              <a:spcAft>
                <a:spcPts val="0"/>
              </a:spcAft>
              <a:buClr>
                <a:srgbClr val="FF9900"/>
              </a:buClr>
              <a:buFont typeface="Comic Sans MS"/>
              <a:buNone/>
            </a:pPr>
            <a:r>
              <a:rPr lang="en-US" sz="2800" b="0" i="0" u="none" strike="noStrike" cap="none">
                <a:solidFill>
                  <a:srgbClr val="FF9900"/>
                </a:solidFill>
                <a:latin typeface="Comic Sans MS"/>
                <a:ea typeface="Comic Sans MS"/>
                <a:cs typeface="Comic Sans MS"/>
                <a:sym typeface="Comic Sans MS"/>
              </a:rPr>
              <a:t> </a:t>
            </a:r>
            <a:r>
              <a:rPr lang="en-US" sz="2400" b="0" i="0" u="none" strike="noStrike" cap="none">
                <a:solidFill>
                  <a:schemeClr val="dk2"/>
                </a:solidFill>
                <a:latin typeface="Comic Sans MS"/>
                <a:ea typeface="Comic Sans MS"/>
                <a:cs typeface="Comic Sans MS"/>
                <a:sym typeface="Comic Sans MS"/>
              </a:rPr>
              <a:t>Tests – Can be retaken</a:t>
            </a:r>
            <a:r>
              <a:rPr lang="en-US" sz="2400">
                <a:solidFill>
                  <a:schemeClr val="dk2"/>
                </a:solidFill>
                <a:latin typeface="Comic Sans MS"/>
                <a:ea typeface="Comic Sans MS"/>
                <a:cs typeface="Comic Sans MS"/>
                <a:sym typeface="Comic Sans MS"/>
              </a:rPr>
              <a:t>/corrected</a:t>
            </a:r>
            <a:r>
              <a:rPr lang="en-US" sz="2400" b="0" i="0" u="none" strike="noStrike" cap="none">
                <a:solidFill>
                  <a:schemeClr val="dk2"/>
                </a:solidFill>
                <a:latin typeface="Comic Sans MS"/>
                <a:ea typeface="Comic Sans MS"/>
                <a:cs typeface="Comic Sans MS"/>
                <a:sym typeface="Comic Sans MS"/>
              </a:rPr>
              <a:t> after </a:t>
            </a:r>
            <a:r>
              <a:rPr lang="en-US" sz="2400">
                <a:solidFill>
                  <a:schemeClr val="dk2"/>
                </a:solidFill>
                <a:latin typeface="Comic Sans MS"/>
                <a:ea typeface="Comic Sans MS"/>
                <a:cs typeface="Comic Sans MS"/>
                <a:sym typeface="Comic Sans MS"/>
              </a:rPr>
              <a:t>reteaching for</a:t>
            </a:r>
            <a:endParaRPr sz="2400">
              <a:solidFill>
                <a:schemeClr val="dk2"/>
              </a:solidFill>
              <a:latin typeface="Comic Sans MS"/>
              <a:ea typeface="Comic Sans MS"/>
              <a:cs typeface="Comic Sans MS"/>
              <a:sym typeface="Comic Sans MS"/>
            </a:endParaRPr>
          </a:p>
          <a:p>
            <a:pPr marL="342900" marR="0" lvl="0" indent="-342900" algn="l" rtl="0">
              <a:lnSpc>
                <a:spcPct val="90000"/>
              </a:lnSpc>
              <a:spcBef>
                <a:spcPts val="560"/>
              </a:spcBef>
              <a:spcAft>
                <a:spcPts val="0"/>
              </a:spcAft>
              <a:buClr>
                <a:srgbClr val="FF9900"/>
              </a:buClr>
              <a:buFont typeface="Comic Sans MS"/>
              <a:buNone/>
            </a:pPr>
            <a:r>
              <a:rPr lang="en-US" sz="2400">
                <a:solidFill>
                  <a:schemeClr val="dk2"/>
                </a:solidFill>
                <a:latin typeface="Comic Sans MS"/>
                <a:ea typeface="Comic Sans MS"/>
                <a:cs typeface="Comic Sans MS"/>
                <a:sym typeface="Comic Sans MS"/>
              </a:rPr>
              <a:t>A 70.</a:t>
            </a:r>
            <a:endParaRPr sz="2400">
              <a:solidFill>
                <a:schemeClr val="dk2"/>
              </a:solidFill>
              <a:latin typeface="Comic Sans MS"/>
              <a:ea typeface="Comic Sans MS"/>
              <a:cs typeface="Comic Sans MS"/>
              <a:sym typeface="Comic Sans MS"/>
            </a:endParaRPr>
          </a:p>
          <a:p>
            <a:pPr marL="342900" marR="0" lvl="0" indent="-342900" algn="l" rtl="0">
              <a:lnSpc>
                <a:spcPct val="90000"/>
              </a:lnSpc>
              <a:spcBef>
                <a:spcPts val="560"/>
              </a:spcBef>
              <a:spcAft>
                <a:spcPts val="0"/>
              </a:spcAft>
              <a:buClr>
                <a:srgbClr val="FF9900"/>
              </a:buClr>
              <a:buFont typeface="Comic Sans MS"/>
              <a:buNone/>
            </a:pPr>
            <a:r>
              <a:rPr lang="en-US" sz="2400" b="0" i="0" u="none" strike="noStrike" cap="none">
                <a:solidFill>
                  <a:schemeClr val="dk2"/>
                </a:solidFill>
                <a:latin typeface="Comic Sans MS"/>
                <a:ea typeface="Comic Sans MS"/>
                <a:cs typeface="Comic Sans MS"/>
                <a:sym typeface="Comic Sans MS"/>
              </a:rPr>
              <a:t>        </a:t>
            </a:r>
            <a:endParaRPr sz="2000" b="0" i="0" u="none" strike="noStrike" cap="none">
              <a:solidFill>
                <a:srgbClr val="FF9900"/>
              </a:solidFill>
              <a:latin typeface="Comic Sans MS"/>
              <a:ea typeface="Comic Sans MS"/>
              <a:cs typeface="Comic Sans MS"/>
              <a:sym typeface="Comic Sans MS"/>
            </a:endParaRPr>
          </a:p>
          <a:p>
            <a:pPr marL="342900" marR="0" lvl="0" indent="-342900" algn="l" rtl="0">
              <a:lnSpc>
                <a:spcPct val="90000"/>
              </a:lnSpc>
              <a:spcBef>
                <a:spcPts val="400"/>
              </a:spcBef>
              <a:spcAft>
                <a:spcPts val="0"/>
              </a:spcAft>
              <a:buClr>
                <a:schemeClr val="dk1"/>
              </a:buClr>
              <a:buFont typeface="Arial"/>
              <a:buNone/>
            </a:pPr>
            <a:r>
              <a:rPr lang="en-US" sz="2400">
                <a:solidFill>
                  <a:srgbClr val="FF9900"/>
                </a:solidFill>
                <a:latin typeface="Comic Sans MS"/>
                <a:ea typeface="Comic Sans MS"/>
                <a:cs typeface="Comic Sans MS"/>
                <a:sym typeface="Comic Sans MS"/>
              </a:rPr>
              <a:t>15 points will be deducted each day classwork is late (after 5 days).</a:t>
            </a:r>
            <a:endParaRPr sz="2400" b="0" i="0" u="none" strike="noStrike" cap="none">
              <a:solidFill>
                <a:srgbClr val="FF9900"/>
              </a:solidFill>
              <a:latin typeface="Comic Sans MS"/>
              <a:ea typeface="Comic Sans MS"/>
              <a:cs typeface="Comic Sans MS"/>
              <a:sym typeface="Comic Sans MS"/>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rgbClr val="FF9900"/>
              </a:solidFill>
              <a:latin typeface="Comic Sans MS"/>
              <a:ea typeface="Comic Sans MS"/>
              <a:cs typeface="Comic Sans MS"/>
              <a:sym typeface="Comic Sans MS"/>
            </a:endParaRPr>
          </a:p>
        </p:txBody>
      </p:sp>
      <p:pic>
        <p:nvPicPr>
          <p:cNvPr id="67" name="Google Shape;67;p15"/>
          <p:cNvPicPr preferRelativeResize="0"/>
          <p:nvPr/>
        </p:nvPicPr>
        <p:blipFill rotWithShape="1">
          <a:blip r:embed="rId3">
            <a:alphaModFix/>
          </a:blip>
          <a:srcRect/>
          <a:stretch/>
        </p:blipFill>
        <p:spPr>
          <a:xfrm>
            <a:off x="5887650" y="2228250"/>
            <a:ext cx="1600200"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7200" y="146762"/>
            <a:ext cx="8229600" cy="1143000"/>
          </a:xfrm>
          <a:prstGeom prst="rect">
            <a:avLst/>
          </a:prstGeom>
        </p:spPr>
        <p:txBody>
          <a:bodyPr spcFirstLastPara="1" wrap="square" lIns="91425" tIns="91425" rIns="91425" bIns="91425" anchor="ctr" anchorCtr="0">
            <a:noAutofit/>
          </a:bodyPr>
          <a:lstStyle/>
          <a:p>
            <a:pPr marL="0" lvl="0" indent="0">
              <a:lnSpc>
                <a:spcPct val="115000"/>
              </a:lnSpc>
              <a:spcBef>
                <a:spcPts val="0"/>
              </a:spcBef>
              <a:spcAft>
                <a:spcPts val="1000"/>
              </a:spcAft>
              <a:buClr>
                <a:schemeClr val="dk1"/>
              </a:buClr>
              <a:buSzPts val="1100"/>
              <a:buFont typeface="Arial"/>
              <a:buNone/>
            </a:pPr>
            <a:r>
              <a:rPr lang="en-US" sz="3600" u="sng">
                <a:solidFill>
                  <a:schemeClr val="dk1"/>
                </a:solidFill>
                <a:latin typeface="Calibri"/>
                <a:ea typeface="Calibri"/>
                <a:cs typeface="Calibri"/>
                <a:sym typeface="Calibri"/>
              </a:rPr>
              <a:t>2018-2019   4</a:t>
            </a:r>
            <a:r>
              <a:rPr lang="en-US" sz="3600" u="sng" baseline="30000">
                <a:solidFill>
                  <a:schemeClr val="dk1"/>
                </a:solidFill>
                <a:latin typeface="Calibri"/>
                <a:ea typeface="Calibri"/>
                <a:cs typeface="Calibri"/>
                <a:sym typeface="Calibri"/>
              </a:rPr>
              <a:t>th</a:t>
            </a:r>
            <a:r>
              <a:rPr lang="en-US" sz="3600" u="sng">
                <a:solidFill>
                  <a:schemeClr val="dk1"/>
                </a:solidFill>
                <a:latin typeface="Calibri"/>
                <a:ea typeface="Calibri"/>
                <a:cs typeface="Calibri"/>
                <a:sym typeface="Calibri"/>
              </a:rPr>
              <a:t> Grade Schedule</a:t>
            </a:r>
            <a:endParaRPr sz="3600"/>
          </a:p>
        </p:txBody>
      </p:sp>
      <p:sp>
        <p:nvSpPr>
          <p:cNvPr id="73" name="Google Shape;73;p16"/>
          <p:cNvSpPr txBox="1">
            <a:spLocks noGrp="1"/>
          </p:cNvSpPr>
          <p:nvPr>
            <p:ph type="body" idx="1"/>
          </p:nvPr>
        </p:nvSpPr>
        <p:spPr>
          <a:xfrm>
            <a:off x="1795950" y="1289750"/>
            <a:ext cx="5552100" cy="4981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2400" b="1">
                <a:solidFill>
                  <a:schemeClr val="dk1"/>
                </a:solidFill>
                <a:latin typeface="Comic Sans MS"/>
                <a:ea typeface="Comic Sans MS"/>
                <a:cs typeface="Comic Sans MS"/>
                <a:sym typeface="Comic Sans MS"/>
              </a:rPr>
              <a:t>8:00-10:15		Block 1 (Homeroom)</a:t>
            </a:r>
            <a:endParaRPr sz="2400" b="1">
              <a:solidFill>
                <a:schemeClr val="dk1"/>
              </a:solidFill>
              <a:latin typeface="Comic Sans MS"/>
              <a:ea typeface="Comic Sans MS"/>
              <a:cs typeface="Comic Sans MS"/>
              <a:sym typeface="Comic Sans MS"/>
            </a:endParaRPr>
          </a:p>
          <a:p>
            <a:pPr marL="0" lvl="0" indent="0" rtl="0">
              <a:lnSpc>
                <a:spcPct val="115000"/>
              </a:lnSpc>
              <a:spcBef>
                <a:spcPts val="1000"/>
              </a:spcBef>
              <a:spcAft>
                <a:spcPts val="0"/>
              </a:spcAft>
              <a:buClr>
                <a:schemeClr val="dk1"/>
              </a:buClr>
              <a:buSzPts val="1100"/>
              <a:buFont typeface="Arial"/>
              <a:buNone/>
            </a:pPr>
            <a:r>
              <a:rPr lang="en-US" sz="2400">
                <a:solidFill>
                  <a:schemeClr val="dk1"/>
                </a:solidFill>
                <a:latin typeface="Comic Sans MS"/>
                <a:ea typeface="Comic Sans MS"/>
                <a:cs typeface="Comic Sans MS"/>
                <a:sym typeface="Comic Sans MS"/>
              </a:rPr>
              <a:t>10:45-11:15		Recess</a:t>
            </a:r>
            <a:endParaRPr sz="2400">
              <a:solidFill>
                <a:schemeClr val="dk1"/>
              </a:solidFill>
              <a:latin typeface="Comic Sans MS"/>
              <a:ea typeface="Comic Sans MS"/>
              <a:cs typeface="Comic Sans MS"/>
              <a:sym typeface="Comic Sans MS"/>
            </a:endParaRPr>
          </a:p>
          <a:p>
            <a:pPr marL="0" lvl="0" indent="0" rtl="0">
              <a:lnSpc>
                <a:spcPct val="115000"/>
              </a:lnSpc>
              <a:spcBef>
                <a:spcPts val="1000"/>
              </a:spcBef>
              <a:spcAft>
                <a:spcPts val="0"/>
              </a:spcAft>
              <a:buClr>
                <a:schemeClr val="dk1"/>
              </a:buClr>
              <a:buSzPts val="1100"/>
              <a:buFont typeface="Arial"/>
              <a:buNone/>
            </a:pPr>
            <a:r>
              <a:rPr lang="en-US" sz="2400">
                <a:solidFill>
                  <a:schemeClr val="dk1"/>
                </a:solidFill>
                <a:latin typeface="Comic Sans MS"/>
                <a:ea typeface="Comic Sans MS"/>
                <a:cs typeface="Comic Sans MS"/>
                <a:sym typeface="Comic Sans MS"/>
              </a:rPr>
              <a:t>11:15-11:45		Lunch</a:t>
            </a:r>
            <a:endParaRPr sz="2400">
              <a:solidFill>
                <a:schemeClr val="dk1"/>
              </a:solidFill>
              <a:latin typeface="Comic Sans MS"/>
              <a:ea typeface="Comic Sans MS"/>
              <a:cs typeface="Comic Sans MS"/>
              <a:sym typeface="Comic Sans MS"/>
            </a:endParaRPr>
          </a:p>
          <a:p>
            <a:pPr marL="0" lvl="0" indent="0" rtl="0">
              <a:lnSpc>
                <a:spcPct val="115000"/>
              </a:lnSpc>
              <a:spcBef>
                <a:spcPts val="1000"/>
              </a:spcBef>
              <a:spcAft>
                <a:spcPts val="0"/>
              </a:spcAft>
              <a:buClr>
                <a:schemeClr val="dk1"/>
              </a:buClr>
              <a:buSzPts val="1100"/>
              <a:buFont typeface="Arial"/>
              <a:buNone/>
            </a:pPr>
            <a:r>
              <a:rPr lang="en-US" sz="2400" b="1">
                <a:solidFill>
                  <a:schemeClr val="dk1"/>
                </a:solidFill>
                <a:latin typeface="Comic Sans MS"/>
                <a:ea typeface="Comic Sans MS"/>
                <a:cs typeface="Comic Sans MS"/>
                <a:sym typeface="Comic Sans MS"/>
              </a:rPr>
              <a:t>10:15-1:40	Block 2 </a:t>
            </a:r>
            <a:endParaRPr sz="2400" b="1">
              <a:solidFill>
                <a:schemeClr val="dk1"/>
              </a:solidFill>
              <a:latin typeface="Comic Sans MS"/>
              <a:ea typeface="Comic Sans MS"/>
              <a:cs typeface="Comic Sans MS"/>
              <a:sym typeface="Comic Sans MS"/>
            </a:endParaRPr>
          </a:p>
          <a:p>
            <a:pPr marL="0" lvl="0" indent="0" rtl="0">
              <a:lnSpc>
                <a:spcPct val="115000"/>
              </a:lnSpc>
              <a:spcBef>
                <a:spcPts val="1000"/>
              </a:spcBef>
              <a:spcAft>
                <a:spcPts val="0"/>
              </a:spcAft>
              <a:buClr>
                <a:schemeClr val="dk1"/>
              </a:buClr>
              <a:buSzPts val="1100"/>
              <a:buFont typeface="Arial"/>
              <a:buNone/>
            </a:pPr>
            <a:r>
              <a:rPr lang="en-US" sz="2400">
                <a:solidFill>
                  <a:schemeClr val="dk1"/>
                </a:solidFill>
                <a:latin typeface="Comic Sans MS"/>
                <a:ea typeface="Comic Sans MS"/>
                <a:cs typeface="Comic Sans MS"/>
                <a:sym typeface="Comic Sans MS"/>
              </a:rPr>
              <a:t>1:40-2:40		Enrichment</a:t>
            </a:r>
            <a:endParaRPr sz="2400">
              <a:solidFill>
                <a:schemeClr val="dk1"/>
              </a:solidFill>
              <a:latin typeface="Comic Sans MS"/>
              <a:ea typeface="Comic Sans MS"/>
              <a:cs typeface="Comic Sans MS"/>
              <a:sym typeface="Comic Sans MS"/>
            </a:endParaRPr>
          </a:p>
          <a:p>
            <a:pPr marL="0" lvl="0" indent="0" rtl="0">
              <a:lnSpc>
                <a:spcPct val="115000"/>
              </a:lnSpc>
              <a:spcBef>
                <a:spcPts val="1000"/>
              </a:spcBef>
              <a:spcAft>
                <a:spcPts val="0"/>
              </a:spcAft>
              <a:buClr>
                <a:schemeClr val="dk1"/>
              </a:buClr>
              <a:buSzPts val="1100"/>
              <a:buFont typeface="Arial"/>
              <a:buNone/>
            </a:pPr>
            <a:r>
              <a:rPr lang="en-US" sz="2400" b="1">
                <a:solidFill>
                  <a:schemeClr val="dk1"/>
                </a:solidFill>
                <a:latin typeface="Comic Sans MS"/>
                <a:ea typeface="Comic Sans MS"/>
                <a:cs typeface="Comic Sans MS"/>
                <a:sym typeface="Comic Sans MS"/>
              </a:rPr>
              <a:t>2:40-3:20		WIN</a:t>
            </a:r>
            <a:endParaRPr sz="2400" b="1">
              <a:solidFill>
                <a:schemeClr val="dk1"/>
              </a:solidFill>
              <a:latin typeface="Comic Sans MS"/>
              <a:ea typeface="Comic Sans MS"/>
              <a:cs typeface="Comic Sans MS"/>
              <a:sym typeface="Comic Sans MS"/>
            </a:endParaRPr>
          </a:p>
          <a:p>
            <a:pPr marL="0" lvl="0" indent="0" rtl="0">
              <a:lnSpc>
                <a:spcPct val="115000"/>
              </a:lnSpc>
              <a:spcBef>
                <a:spcPts val="1000"/>
              </a:spcBef>
              <a:spcAft>
                <a:spcPts val="1000"/>
              </a:spcAft>
              <a:buClr>
                <a:schemeClr val="dk1"/>
              </a:buClr>
              <a:buSzPts val="1100"/>
              <a:buFont typeface="Arial"/>
              <a:buNone/>
            </a:pPr>
            <a:r>
              <a:rPr lang="en-US" sz="2400">
                <a:solidFill>
                  <a:schemeClr val="dk1"/>
                </a:solidFill>
                <a:latin typeface="Comic Sans MS"/>
                <a:ea typeface="Comic Sans MS"/>
                <a:cs typeface="Comic Sans MS"/>
                <a:sym typeface="Comic Sans MS"/>
              </a:rPr>
              <a:t>3:25				Dismissal</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Conduct</a:t>
            </a:r>
            <a:endParaRPr/>
          </a:p>
        </p:txBody>
      </p:sp>
      <p:sp>
        <p:nvSpPr>
          <p:cNvPr id="79" name="Google Shape;79;p17"/>
          <p:cNvSpPr txBox="1">
            <a:spLocks noGrp="1"/>
          </p:cNvSpPr>
          <p:nvPr>
            <p:ph type="body" idx="1"/>
          </p:nvPr>
        </p:nvSpPr>
        <p:spPr>
          <a:xfrm>
            <a:off x="457200" y="1143000"/>
            <a:ext cx="85917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0" marR="0" lvl="0" indent="0" algn="l" rtl="0">
              <a:spcBef>
                <a:spcPts val="640"/>
              </a:spcBef>
              <a:spcAft>
                <a:spcPts val="0"/>
              </a:spcAft>
              <a:buNone/>
            </a:pPr>
            <a:endParaRPr sz="3200" b="0" i="0" u="none" strike="noStrike" cap="none">
              <a:solidFill>
                <a:schemeClr val="dk1"/>
              </a:solidFill>
              <a:latin typeface="Arial"/>
              <a:ea typeface="Arial"/>
              <a:cs typeface="Arial"/>
              <a:sym typeface="Arial"/>
            </a:endParaRPr>
          </a:p>
        </p:txBody>
      </p:sp>
      <p:pic>
        <p:nvPicPr>
          <p:cNvPr id="80" name="Google Shape;80;p17"/>
          <p:cNvPicPr preferRelativeResize="0"/>
          <p:nvPr/>
        </p:nvPicPr>
        <p:blipFill>
          <a:blip r:embed="rId3">
            <a:alphaModFix/>
          </a:blip>
          <a:stretch>
            <a:fillRect/>
          </a:stretch>
        </p:blipFill>
        <p:spPr>
          <a:xfrm>
            <a:off x="570250" y="1143000"/>
            <a:ext cx="8116550" cy="529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Arial"/>
              <a:buNone/>
            </a:pPr>
            <a:r>
              <a:rPr lang="en-US" sz="4400" b="0" i="0" u="none" strike="noStrike" cap="none">
                <a:solidFill>
                  <a:schemeClr val="dk2"/>
                </a:solidFill>
                <a:latin typeface="Arial"/>
                <a:ea typeface="Arial"/>
                <a:cs typeface="Arial"/>
                <a:sym typeface="Arial"/>
              </a:rPr>
              <a:t>Consequences &amp; Rewards</a:t>
            </a:r>
            <a:endParaRPr/>
          </a:p>
        </p:txBody>
      </p:sp>
      <p:sp>
        <p:nvSpPr>
          <p:cNvPr id="86" name="Google Shape;86;p1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Font typeface="Arial"/>
              <a:buNone/>
            </a:pPr>
            <a:r>
              <a:rPr lang="en-US" sz="2000" b="0" i="0" u="none" strike="noStrike" cap="none">
                <a:solidFill>
                  <a:srgbClr val="00B0F0"/>
                </a:solidFill>
                <a:latin typeface="Arial"/>
                <a:ea typeface="Arial"/>
                <a:cs typeface="Arial"/>
                <a:sym typeface="Arial"/>
              </a:rPr>
              <a:t>Consequences:</a:t>
            </a:r>
            <a:endParaRPr/>
          </a:p>
          <a:p>
            <a:pPr marL="0" marR="0" lvl="0" indent="0" algn="l" rtl="0">
              <a:lnSpc>
                <a:spcPct val="100000"/>
              </a:lnSpc>
              <a:spcBef>
                <a:spcPts val="400"/>
              </a:spcBef>
              <a:spcAft>
                <a:spcPts val="0"/>
              </a:spcAft>
              <a:buClr>
                <a:schemeClr val="dk1"/>
              </a:buClr>
              <a:buFont typeface="Arial"/>
              <a:buNone/>
            </a:pPr>
            <a:r>
              <a:rPr lang="en-US" sz="2000">
                <a:solidFill>
                  <a:schemeClr val="dk1"/>
                </a:solidFill>
              </a:rPr>
              <a:t>Students will complete a Behavior Reflection Form during Study Hall if behavior does not meet 4th grade expectations. </a:t>
            </a:r>
            <a:endParaRPr sz="2000">
              <a:solidFill>
                <a:schemeClr val="dk1"/>
              </a:solidFill>
            </a:endParaRPr>
          </a:p>
          <a:p>
            <a:pPr marL="0" marR="0" lvl="0" indent="0" algn="l" rtl="0">
              <a:lnSpc>
                <a:spcPct val="100000"/>
              </a:lnSpc>
              <a:spcBef>
                <a:spcPts val="400"/>
              </a:spcBef>
              <a:spcAft>
                <a:spcPts val="0"/>
              </a:spcAft>
              <a:buClr>
                <a:schemeClr val="dk1"/>
              </a:buClr>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Teacher reserves the right to provide immediate consequence based on behavior.</a:t>
            </a:r>
            <a:endParaRPr/>
          </a:p>
          <a:p>
            <a:pPr marL="0" marR="0" lvl="0" indent="0" algn="l" rtl="0">
              <a:lnSpc>
                <a:spcPct val="100000"/>
              </a:lnSpc>
              <a:spcBef>
                <a:spcPts val="400"/>
              </a:spcBef>
              <a:spcAft>
                <a:spcPts val="0"/>
              </a:spcAft>
              <a:buClr>
                <a:schemeClr val="dk1"/>
              </a:buClr>
              <a:buFont typeface="Arial"/>
              <a:buNone/>
            </a:pPr>
            <a:r>
              <a:rPr lang="en-US" sz="2000">
                <a:solidFill>
                  <a:schemeClr val="dk1"/>
                </a:solidFill>
              </a:rPr>
              <a:t>During lunch if student is talking during “light out” time then they will be given lonely lunch the following day.</a:t>
            </a:r>
            <a:endParaRPr sz="2000">
              <a:solidFill>
                <a:schemeClr val="dk1"/>
              </a:solidFill>
            </a:endParaRPr>
          </a:p>
          <a:p>
            <a:pPr marL="0" marR="0" lvl="0" indent="0" algn="l" rtl="0">
              <a:lnSpc>
                <a:spcPct val="100000"/>
              </a:lnSpc>
              <a:spcBef>
                <a:spcPts val="400"/>
              </a:spcBef>
              <a:spcAft>
                <a:spcPts val="0"/>
              </a:spcAft>
              <a:buClr>
                <a:schemeClr val="dk1"/>
              </a:buClr>
              <a:buFont typeface="Arial"/>
              <a:buNone/>
            </a:pPr>
            <a:endParaRPr sz="2000">
              <a:solidFill>
                <a:schemeClr val="dk1"/>
              </a:solidFill>
            </a:endParaRPr>
          </a:p>
          <a:p>
            <a:pPr marL="0" marR="0" lvl="0" indent="0" algn="l" rtl="0">
              <a:lnSpc>
                <a:spcPct val="100000"/>
              </a:lnSpc>
              <a:spcBef>
                <a:spcPts val="400"/>
              </a:spcBef>
              <a:spcAft>
                <a:spcPts val="0"/>
              </a:spcAft>
              <a:buClr>
                <a:srgbClr val="00B0F0"/>
              </a:buClr>
              <a:buFont typeface="Arial"/>
              <a:buNone/>
            </a:pPr>
            <a:r>
              <a:rPr lang="en-US" sz="2000" b="0" i="0" u="none" strike="noStrike" cap="none">
                <a:solidFill>
                  <a:srgbClr val="00B0F0"/>
                </a:solidFill>
                <a:latin typeface="Arial"/>
                <a:ea typeface="Arial"/>
                <a:cs typeface="Arial"/>
                <a:sym typeface="Arial"/>
              </a:rPr>
              <a:t>Rewards:</a:t>
            </a:r>
            <a:endParaRPr/>
          </a:p>
          <a:p>
            <a:pPr marL="0" marR="0" lvl="0" indent="0" algn="l" rtl="0">
              <a:lnSpc>
                <a:spcPct val="100000"/>
              </a:lnSpc>
              <a:spcBef>
                <a:spcPts val="40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ROC recess			Dojo Points				Parent Contact</a:t>
            </a:r>
            <a:endParaRPr/>
          </a:p>
          <a:p>
            <a:pPr marL="0" marR="0" lvl="0" indent="0" algn="l" rtl="0">
              <a:lnSpc>
                <a:spcPct val="100000"/>
              </a:lnSpc>
              <a:spcBef>
                <a:spcPts val="400"/>
              </a:spcBef>
              <a:spcAft>
                <a:spcPts val="0"/>
              </a:spcAft>
              <a:buClr>
                <a:schemeClr val="dk1"/>
              </a:buClr>
              <a:buFont typeface="Arial"/>
              <a:buNone/>
            </a:pPr>
            <a:r>
              <a:rPr lang="en-US" sz="2000" b="0" i="0" u="none" strike="noStrike" cap="none">
                <a:solidFill>
                  <a:schemeClr val="dk1"/>
                </a:solidFill>
                <a:latin typeface="Arial"/>
                <a:ea typeface="Arial"/>
                <a:cs typeface="Arial"/>
                <a:sym typeface="Arial"/>
              </a:rPr>
              <a:t>Class rewards			Homework Passes		House Tickets</a:t>
            </a:r>
            <a:endParaRPr/>
          </a:p>
          <a:p>
            <a:pPr marL="0" marR="0" lvl="0" indent="0" algn="l" rtl="0">
              <a:spcBef>
                <a:spcPts val="640"/>
              </a:spcBef>
              <a:spcAft>
                <a:spcPts val="0"/>
              </a:spcAft>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381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D4D4D"/>
              </a:buClr>
              <a:buFont typeface="Comic Sans MS"/>
              <a:buNone/>
            </a:pPr>
            <a:r>
              <a:rPr lang="en-US" sz="5400" b="0" i="0" u="none" strike="noStrike" cap="none">
                <a:solidFill>
                  <a:srgbClr val="4D4D4D"/>
                </a:solidFill>
                <a:latin typeface="Comic Sans MS"/>
                <a:ea typeface="Comic Sans MS"/>
                <a:cs typeface="Comic Sans MS"/>
                <a:sym typeface="Comic Sans MS"/>
              </a:rPr>
              <a:t>ROC</a:t>
            </a:r>
            <a:endParaRPr/>
          </a:p>
        </p:txBody>
      </p:sp>
      <p:sp>
        <p:nvSpPr>
          <p:cNvPr id="92" name="Google Shape;92;p19"/>
          <p:cNvSpPr txBox="1">
            <a:spLocks noGrp="1"/>
          </p:cNvSpPr>
          <p:nvPr>
            <p:ph type="body" idx="1"/>
          </p:nvPr>
        </p:nvSpPr>
        <p:spPr>
          <a:xfrm>
            <a:off x="457200" y="15240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60033"/>
              </a:buClr>
              <a:buFont typeface="Comic Sans MS"/>
              <a:buNone/>
            </a:pPr>
            <a:r>
              <a:rPr lang="en-US" sz="3200" b="0" i="0" u="none" strike="noStrike" cap="none">
                <a:solidFill>
                  <a:srgbClr val="660033"/>
                </a:solidFill>
                <a:latin typeface="Comic Sans MS"/>
                <a:ea typeface="Comic Sans MS"/>
                <a:cs typeface="Comic Sans MS"/>
                <a:sym typeface="Comic Sans MS"/>
              </a:rPr>
              <a:t>       Responsible Organized Citizen</a:t>
            </a:r>
            <a:endParaRPr/>
          </a:p>
          <a:p>
            <a:pPr marL="0" marR="0" lvl="0" indent="0" algn="l" rtl="0">
              <a:lnSpc>
                <a:spcPct val="100000"/>
              </a:lnSpc>
              <a:spcBef>
                <a:spcPts val="640"/>
              </a:spcBef>
              <a:spcAft>
                <a:spcPts val="0"/>
              </a:spcAft>
              <a:buClr>
                <a:schemeClr val="dk1"/>
              </a:buClr>
              <a:buFont typeface="Arial"/>
              <a:buNone/>
            </a:pPr>
            <a:endParaRPr sz="3200" b="0" i="0" u="none" strike="noStrike" cap="none">
              <a:solidFill>
                <a:srgbClr val="660033"/>
              </a:solidFill>
              <a:latin typeface="Comic Sans MS"/>
              <a:ea typeface="Comic Sans MS"/>
              <a:cs typeface="Comic Sans MS"/>
              <a:sym typeface="Comic Sans MS"/>
            </a:endParaRPr>
          </a:p>
          <a:p>
            <a:pPr marL="0" marR="0" lvl="0" indent="0" algn="l" rtl="0">
              <a:lnSpc>
                <a:spcPct val="100000"/>
              </a:lnSpc>
              <a:spcBef>
                <a:spcPts val="640"/>
              </a:spcBef>
              <a:spcAft>
                <a:spcPts val="0"/>
              </a:spcAft>
              <a:buNone/>
            </a:pPr>
            <a:endParaRPr/>
          </a:p>
          <a:p>
            <a:pPr marL="0" marR="0" lvl="0" indent="0" algn="l" rtl="0">
              <a:lnSpc>
                <a:spcPct val="100000"/>
              </a:lnSpc>
              <a:spcBef>
                <a:spcPts val="640"/>
              </a:spcBef>
              <a:spcAft>
                <a:spcPts val="0"/>
              </a:spcAft>
              <a:buNone/>
            </a:pPr>
            <a:r>
              <a:rPr lang="en-US" sz="4800" b="0" i="0" u="none" strike="noStrike" cap="none">
                <a:solidFill>
                  <a:srgbClr val="32B89C"/>
                </a:solidFill>
                <a:latin typeface="Comic Sans MS"/>
                <a:ea typeface="Comic Sans MS"/>
                <a:cs typeface="Comic Sans MS"/>
                <a:sym typeface="Comic Sans MS"/>
              </a:rPr>
              <a:t>ROC recess every 3 weeks for students who don’t have more than 2 entries</a:t>
            </a:r>
            <a:endParaRPr sz="4800" b="0" i="0" u="none" strike="noStrike" cap="none">
              <a:solidFill>
                <a:srgbClr val="32B89C"/>
              </a:solidFill>
              <a:latin typeface="Comic Sans MS"/>
              <a:ea typeface="Comic Sans MS"/>
              <a:cs typeface="Comic Sans MS"/>
              <a:sym typeface="Comic Sans MS"/>
            </a:endParaRPr>
          </a:p>
          <a:p>
            <a:pPr marL="0" marR="0" lvl="0" indent="0" algn="l" rtl="0">
              <a:lnSpc>
                <a:spcPct val="100000"/>
              </a:lnSpc>
              <a:spcBef>
                <a:spcPts val="640"/>
              </a:spcBef>
              <a:spcAft>
                <a:spcPts val="0"/>
              </a:spcAft>
              <a:buNone/>
            </a:pPr>
            <a:endParaRPr sz="3200">
              <a:solidFill>
                <a:srgbClr val="32B89C"/>
              </a:solidFill>
              <a:latin typeface="Comic Sans MS"/>
              <a:ea typeface="Comic Sans MS"/>
              <a:cs typeface="Comic Sans MS"/>
              <a:sym typeface="Comic Sans MS"/>
            </a:endParaRPr>
          </a:p>
          <a:p>
            <a:pPr marL="0" marR="0" lvl="0" indent="0" algn="l" rtl="0">
              <a:lnSpc>
                <a:spcPct val="100000"/>
              </a:lnSpc>
              <a:spcBef>
                <a:spcPts val="640"/>
              </a:spcBef>
              <a:spcAft>
                <a:spcPts val="0"/>
              </a:spcAft>
              <a:buNone/>
            </a:pPr>
            <a:endParaRPr sz="3200">
              <a:solidFill>
                <a:srgbClr val="32B89C"/>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CC00"/>
              </a:buClr>
              <a:buFont typeface="Comic Sans MS"/>
              <a:buNone/>
            </a:pPr>
            <a:r>
              <a:rPr lang="en-US" sz="4400" b="0" i="0" u="none" strike="noStrike" cap="none">
                <a:solidFill>
                  <a:srgbClr val="00CC00"/>
                </a:solidFill>
                <a:latin typeface="Comic Sans MS"/>
                <a:ea typeface="Comic Sans MS"/>
                <a:cs typeface="Comic Sans MS"/>
                <a:sym typeface="Comic Sans MS"/>
              </a:rPr>
              <a:t>Homework</a:t>
            </a:r>
            <a:endParaRPr/>
          </a:p>
        </p:txBody>
      </p:sp>
      <p:sp>
        <p:nvSpPr>
          <p:cNvPr id="98" name="Google Shape;98;p20"/>
          <p:cNvSpPr txBox="1">
            <a:spLocks noGrp="1"/>
          </p:cNvSpPr>
          <p:nvPr>
            <p:ph type="body" idx="1"/>
          </p:nvPr>
        </p:nvSpPr>
        <p:spPr>
          <a:xfrm>
            <a:off x="457200" y="1371600"/>
            <a:ext cx="8686800" cy="5486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2400" b="0" i="0" u="none" strike="noStrike" cap="none">
              <a:solidFill>
                <a:schemeClr val="hlink"/>
              </a:solidFill>
              <a:latin typeface="Comic Sans MS"/>
              <a:ea typeface="Comic Sans MS"/>
              <a:cs typeface="Comic Sans MS"/>
              <a:sym typeface="Comic Sans MS"/>
            </a:endParaRPr>
          </a:p>
          <a:p>
            <a:pPr marL="342900" marR="0" lvl="0" indent="-342900" algn="l" rtl="0">
              <a:lnSpc>
                <a:spcPct val="80000"/>
              </a:lnSpc>
              <a:spcBef>
                <a:spcPts val="480"/>
              </a:spcBef>
              <a:spcAft>
                <a:spcPts val="0"/>
              </a:spcAft>
              <a:buClr>
                <a:schemeClr val="hlink"/>
              </a:buClr>
              <a:buFont typeface="Comic Sans MS"/>
              <a:buNone/>
            </a:pPr>
            <a:r>
              <a:rPr lang="en-US" sz="2400" b="0" i="0" u="none" strike="noStrike" cap="none">
                <a:solidFill>
                  <a:schemeClr val="hlink"/>
                </a:solidFill>
                <a:latin typeface="Comic Sans MS"/>
                <a:ea typeface="Comic Sans MS"/>
                <a:cs typeface="Comic Sans MS"/>
                <a:sym typeface="Comic Sans MS"/>
              </a:rPr>
              <a:t>Math    </a:t>
            </a:r>
            <a:r>
              <a:rPr lang="en-US" sz="2400" b="0" i="0" u="none" strike="noStrike" cap="none">
                <a:solidFill>
                  <a:schemeClr val="dk1"/>
                </a:solidFill>
                <a:latin typeface="Comic Sans MS"/>
                <a:ea typeface="Comic Sans MS"/>
                <a:cs typeface="Comic Sans MS"/>
                <a:sym typeface="Comic Sans MS"/>
              </a:rPr>
              <a:t>Tuesdays</a:t>
            </a:r>
            <a:r>
              <a:rPr lang="en-US" sz="2400">
                <a:solidFill>
                  <a:schemeClr val="dk1"/>
                </a:solidFill>
                <a:latin typeface="Comic Sans MS"/>
                <a:ea typeface="Comic Sans MS"/>
                <a:cs typeface="Comic Sans MS"/>
                <a:sym typeface="Comic Sans MS"/>
              </a:rPr>
              <a:t>, due on Friday.</a:t>
            </a:r>
            <a:endParaRPr/>
          </a:p>
          <a:p>
            <a:pPr marL="342900" marR="0" lvl="0" indent="-342900" algn="l" rtl="0">
              <a:lnSpc>
                <a:spcPct val="80000"/>
              </a:lnSpc>
              <a:spcBef>
                <a:spcPts val="480"/>
              </a:spcBef>
              <a:spcAft>
                <a:spcPts val="0"/>
              </a:spcAft>
              <a:buClr>
                <a:schemeClr val="dk1"/>
              </a:buClr>
              <a:buFont typeface="Arial"/>
              <a:buNone/>
            </a:pPr>
            <a:endParaRPr sz="2400" b="0" i="0" u="none" strike="noStrike" cap="none">
              <a:solidFill>
                <a:schemeClr val="dk1"/>
              </a:solidFill>
              <a:latin typeface="Comic Sans MS"/>
              <a:ea typeface="Comic Sans MS"/>
              <a:cs typeface="Comic Sans MS"/>
              <a:sym typeface="Comic Sans MS"/>
            </a:endParaRPr>
          </a:p>
          <a:p>
            <a:pPr marL="342900" marR="0" lvl="0" indent="-342900" algn="l" rtl="0">
              <a:lnSpc>
                <a:spcPct val="80000"/>
              </a:lnSpc>
              <a:spcBef>
                <a:spcPts val="480"/>
              </a:spcBef>
              <a:spcAft>
                <a:spcPts val="0"/>
              </a:spcAft>
              <a:buClr>
                <a:schemeClr val="hlink"/>
              </a:buClr>
              <a:buFont typeface="Comic Sans MS"/>
              <a:buNone/>
            </a:pPr>
            <a:r>
              <a:rPr lang="en-US" sz="2400" b="0" i="0" u="none" strike="noStrike" cap="none">
                <a:solidFill>
                  <a:schemeClr val="hlink"/>
                </a:solidFill>
                <a:latin typeface="Comic Sans MS"/>
                <a:ea typeface="Comic Sans MS"/>
                <a:cs typeface="Comic Sans MS"/>
                <a:sym typeface="Comic Sans MS"/>
              </a:rPr>
              <a:t>Language Arts  </a:t>
            </a:r>
            <a:r>
              <a:rPr lang="en-US" sz="2400" b="0" i="0" u="none" strike="noStrike" cap="none">
                <a:solidFill>
                  <a:schemeClr val="dk1"/>
                </a:solidFill>
                <a:latin typeface="Comic Sans MS"/>
                <a:ea typeface="Comic Sans MS"/>
                <a:cs typeface="Comic Sans MS"/>
                <a:sym typeface="Comic Sans MS"/>
              </a:rPr>
              <a:t>Mondays &amp; Wednesdays</a:t>
            </a:r>
            <a:endParaRPr/>
          </a:p>
          <a:p>
            <a:pPr marL="342900" marR="0" lvl="0" indent="-342900" algn="l" rtl="0">
              <a:lnSpc>
                <a:spcPct val="80000"/>
              </a:lnSpc>
              <a:spcBef>
                <a:spcPts val="480"/>
              </a:spcBef>
              <a:spcAft>
                <a:spcPts val="0"/>
              </a:spcAft>
              <a:buClr>
                <a:schemeClr val="dk1"/>
              </a:buClr>
              <a:buFont typeface="Arial"/>
              <a:buNone/>
            </a:pPr>
            <a:endParaRPr sz="2400" b="0" i="0" u="none" strike="noStrike" cap="none">
              <a:solidFill>
                <a:schemeClr val="dk1"/>
              </a:solidFill>
              <a:latin typeface="Comic Sans MS"/>
              <a:ea typeface="Comic Sans MS"/>
              <a:cs typeface="Comic Sans MS"/>
              <a:sym typeface="Comic Sans MS"/>
            </a:endParaRPr>
          </a:p>
          <a:p>
            <a:pPr marL="342900" marR="0" lvl="0" indent="-342900" algn="l" rtl="0">
              <a:lnSpc>
                <a:spcPct val="80000"/>
              </a:lnSpc>
              <a:spcBef>
                <a:spcPts val="480"/>
              </a:spcBef>
              <a:spcAft>
                <a:spcPts val="0"/>
              </a:spcAft>
              <a:buClr>
                <a:schemeClr val="hlink"/>
              </a:buClr>
              <a:buFont typeface="Comic Sans MS"/>
              <a:buNone/>
            </a:pPr>
            <a:r>
              <a:rPr lang="en-US" sz="2400" b="0" i="0" u="none" strike="noStrike" cap="none">
                <a:solidFill>
                  <a:schemeClr val="hlink"/>
                </a:solidFill>
                <a:latin typeface="Comic Sans MS"/>
                <a:ea typeface="Comic Sans MS"/>
                <a:cs typeface="Comic Sans MS"/>
                <a:sym typeface="Comic Sans MS"/>
              </a:rPr>
              <a:t>Late Policy</a:t>
            </a:r>
            <a:r>
              <a:rPr lang="en-US" sz="2000" b="0" i="0" u="none" strike="noStrike" cap="none">
                <a:solidFill>
                  <a:schemeClr val="hlink"/>
                </a:solidFill>
                <a:latin typeface="Comic Sans MS"/>
                <a:ea typeface="Comic Sans MS"/>
                <a:cs typeface="Comic Sans MS"/>
                <a:sym typeface="Comic Sans MS"/>
              </a:rPr>
              <a:t>  </a:t>
            </a:r>
            <a:r>
              <a:rPr lang="en-US" sz="2000">
                <a:latin typeface="Comic Sans MS"/>
                <a:ea typeface="Comic Sans MS"/>
                <a:cs typeface="Comic Sans MS"/>
                <a:sym typeface="Comic Sans MS"/>
              </a:rPr>
              <a:t>- </a:t>
            </a:r>
            <a:r>
              <a:rPr lang="en-US" sz="2400">
                <a:solidFill>
                  <a:schemeClr val="dk1"/>
                </a:solidFill>
                <a:latin typeface="Comic Sans MS"/>
                <a:ea typeface="Comic Sans MS"/>
                <a:cs typeface="Comic Sans MS"/>
                <a:sym typeface="Comic Sans MS"/>
              </a:rPr>
              <a:t>Homework is due the next day after it is assigned by the teacher.   Five points will be deducted from the student’s six weeks homework grade every time homework is turned in late.</a:t>
            </a:r>
            <a:endParaRPr sz="2400" b="0" i="0" u="none" strike="noStrike" cap="none">
              <a:solidFill>
                <a:srgbClr val="FF0000"/>
              </a:solidFill>
              <a:latin typeface="Comic Sans MS"/>
              <a:ea typeface="Comic Sans MS"/>
              <a:cs typeface="Comic Sans MS"/>
              <a:sym typeface="Comic Sans MS"/>
            </a:endParaRPr>
          </a:p>
          <a:p>
            <a:pPr marL="342900" marR="0" lvl="0" indent="-342900" algn="l" rtl="0">
              <a:lnSpc>
                <a:spcPct val="80000"/>
              </a:lnSpc>
              <a:spcBef>
                <a:spcPts val="560"/>
              </a:spcBef>
              <a:spcAft>
                <a:spcPts val="0"/>
              </a:spcAft>
              <a:buClr>
                <a:srgbClr val="FF0000"/>
              </a:buClr>
              <a:buFont typeface="Comic Sans MS"/>
              <a:buNone/>
            </a:pPr>
            <a:endParaRPr sz="2800">
              <a:solidFill>
                <a:srgbClr val="FF0000"/>
              </a:solidFill>
              <a:latin typeface="Comic Sans MS"/>
              <a:ea typeface="Comic Sans MS"/>
              <a:cs typeface="Comic Sans MS"/>
              <a:sym typeface="Comic Sans MS"/>
            </a:endParaRPr>
          </a:p>
          <a:p>
            <a:pPr marL="342900" marR="0" lvl="0" indent="-342900" algn="l" rtl="0">
              <a:lnSpc>
                <a:spcPct val="80000"/>
              </a:lnSpc>
              <a:spcBef>
                <a:spcPts val="560"/>
              </a:spcBef>
              <a:spcAft>
                <a:spcPts val="0"/>
              </a:spcAft>
              <a:buClr>
                <a:srgbClr val="FF0000"/>
              </a:buClr>
              <a:buFont typeface="Comic Sans MS"/>
              <a:buNone/>
            </a:pPr>
            <a:r>
              <a:rPr lang="en-US" sz="2800">
                <a:solidFill>
                  <a:srgbClr val="FF0000"/>
                </a:solidFill>
                <a:latin typeface="Comic Sans MS"/>
                <a:ea typeface="Comic Sans MS"/>
                <a:cs typeface="Comic Sans MS"/>
                <a:sym typeface="Comic Sans MS"/>
              </a:rPr>
              <a:t>Math Facts/ Vocab. words will need to be practiced during the week. </a:t>
            </a:r>
            <a:endParaRPr sz="2800">
              <a:solidFill>
                <a:srgbClr val="FF0000"/>
              </a:solidFill>
              <a:latin typeface="Comic Sans MS"/>
              <a:ea typeface="Comic Sans MS"/>
              <a:cs typeface="Comic Sans MS"/>
              <a:sym typeface="Comic Sans MS"/>
            </a:endParaRPr>
          </a:p>
          <a:p>
            <a:pPr marL="342900" marR="0" lvl="0" indent="-342900" algn="l" rtl="0">
              <a:lnSpc>
                <a:spcPct val="80000"/>
              </a:lnSpc>
              <a:spcBef>
                <a:spcPts val="280"/>
              </a:spcBef>
              <a:spcAft>
                <a:spcPts val="0"/>
              </a:spcAft>
              <a:buClr>
                <a:schemeClr val="dk1"/>
              </a:buClr>
              <a:buFont typeface="Arial"/>
              <a:buNone/>
            </a:pPr>
            <a:r>
              <a:rPr lang="en-US" sz="1400" b="0" i="0" u="none" strike="noStrike" cap="none">
                <a:solidFill>
                  <a:schemeClr val="dk1"/>
                </a:solidFill>
                <a:latin typeface="Arial"/>
                <a:ea typeface="Arial"/>
                <a:cs typeface="Arial"/>
                <a:sym typeface="Arial"/>
              </a:rPr>
              <a:t>                                 </a:t>
            </a:r>
            <a:endParaRPr/>
          </a:p>
        </p:txBody>
      </p:sp>
      <p:pic>
        <p:nvPicPr>
          <p:cNvPr id="99" name="Google Shape;99;p20"/>
          <p:cNvPicPr preferRelativeResize="0"/>
          <p:nvPr/>
        </p:nvPicPr>
        <p:blipFill rotWithShape="1">
          <a:blip r:embed="rId3">
            <a:alphaModFix/>
          </a:blip>
          <a:srcRect/>
          <a:stretch/>
        </p:blipFill>
        <p:spPr>
          <a:xfrm>
            <a:off x="7162800" y="1143000"/>
            <a:ext cx="1600200" cy="1068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63C6"/>
              </a:buClr>
              <a:buFont typeface="Arial"/>
              <a:buNone/>
            </a:pPr>
            <a:r>
              <a:rPr lang="en-US" sz="4400" b="0" i="0" u="none" strike="noStrike" cap="none">
                <a:solidFill>
                  <a:srgbClr val="0063C6"/>
                </a:solidFill>
                <a:latin typeface="Arial"/>
                <a:ea typeface="Arial"/>
                <a:cs typeface="Arial"/>
                <a:sym typeface="Arial"/>
              </a:rPr>
              <a:t>Math</a:t>
            </a:r>
            <a:endParaRPr/>
          </a:p>
        </p:txBody>
      </p:sp>
      <p:sp>
        <p:nvSpPr>
          <p:cNvPr id="105" name="Google Shape;105;p21"/>
          <p:cNvSpPr txBox="1">
            <a:spLocks noGrp="1"/>
          </p:cNvSpPr>
          <p:nvPr>
            <p:ph type="body" idx="1"/>
          </p:nvPr>
        </p:nvSpPr>
        <p:spPr>
          <a:xfrm>
            <a:off x="152400" y="990600"/>
            <a:ext cx="8991600" cy="52578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0000"/>
              </a:buClr>
              <a:buSzPts val="2800"/>
              <a:buFont typeface="Arial"/>
              <a:buChar char="•"/>
            </a:pPr>
            <a:r>
              <a:rPr lang="en-US" sz="2800" b="0" i="0" u="none" strike="noStrike" cap="none">
                <a:solidFill>
                  <a:srgbClr val="FF0000"/>
                </a:solidFill>
                <a:latin typeface="Arial"/>
                <a:ea typeface="Arial"/>
                <a:cs typeface="Arial"/>
                <a:sym typeface="Arial"/>
              </a:rPr>
              <a:t>TEKS based curriculum		         </a:t>
            </a:r>
            <a:r>
              <a:rPr lang="en-US" sz="2800" b="0" i="0" u="none" strike="noStrike" cap="none">
                <a:solidFill>
                  <a:srgbClr val="0D0D0D"/>
                </a:solidFill>
                <a:latin typeface="Arial"/>
                <a:ea typeface="Arial"/>
                <a:cs typeface="Arial"/>
                <a:sym typeface="Arial"/>
              </a:rPr>
              <a:t>Technology:</a:t>
            </a:r>
            <a:r>
              <a:rPr lang="en-US" sz="2800" b="0" i="0" u="none" strike="noStrike" cap="none">
                <a:solidFill>
                  <a:srgbClr val="FF0000"/>
                </a:solidFill>
                <a:latin typeface="Arial"/>
                <a:ea typeface="Arial"/>
                <a:cs typeface="Arial"/>
                <a:sym typeface="Arial"/>
              </a:rPr>
              <a:t>  </a:t>
            </a:r>
            <a:r>
              <a:rPr lang="en-US" sz="2800">
                <a:solidFill>
                  <a:srgbClr val="FF0000"/>
                </a:solidFill>
              </a:rPr>
              <a:t>                   </a:t>
            </a:r>
            <a:r>
              <a:rPr lang="en-US" sz="2800" b="0" i="0" u="none" strike="noStrike" cap="none">
                <a:solidFill>
                  <a:srgbClr val="FF0000"/>
                </a:solidFill>
                <a:latin typeface="Arial"/>
                <a:ea typeface="Arial"/>
                <a:cs typeface="Arial"/>
                <a:sym typeface="Arial"/>
              </a:rPr>
              <a:t> </a:t>
            </a:r>
            <a:endParaRPr sz="2400">
              <a:solidFill>
                <a:srgbClr val="0D0D0D"/>
              </a:solidFill>
            </a:endParaRPr>
          </a:p>
          <a:p>
            <a:pPr marL="342900" marR="0" lvl="0" indent="-342900" algn="l" rtl="0">
              <a:lnSpc>
                <a:spcPct val="100000"/>
              </a:lnSpc>
              <a:spcBef>
                <a:spcPts val="560"/>
              </a:spcBef>
              <a:spcAft>
                <a:spcPts val="0"/>
              </a:spcAft>
              <a:buClr>
                <a:srgbClr val="FF0000"/>
              </a:buClr>
              <a:buSzPts val="2800"/>
              <a:buFont typeface="Arial"/>
              <a:buChar char="•"/>
            </a:pPr>
            <a:r>
              <a:rPr lang="en-US" sz="2800" b="0" i="0" u="none" strike="noStrike" cap="none">
                <a:solidFill>
                  <a:srgbClr val="FF0000"/>
                </a:solidFill>
                <a:latin typeface="Arial"/>
                <a:ea typeface="Arial"/>
                <a:cs typeface="Arial"/>
                <a:sym typeface="Arial"/>
              </a:rPr>
              <a:t>Motivation Math			            	Ed</a:t>
            </a:r>
            <a:r>
              <a:rPr lang="en-US" sz="2800">
                <a:solidFill>
                  <a:srgbClr val="FF0000"/>
                </a:solidFill>
              </a:rPr>
              <a:t>. Galaxy</a:t>
            </a:r>
            <a:r>
              <a:rPr lang="en-US" sz="2800" b="0" i="0" u="none" strike="noStrike" cap="none">
                <a:solidFill>
                  <a:srgbClr val="FF0000"/>
                </a:solidFill>
                <a:latin typeface="Arial"/>
                <a:ea typeface="Arial"/>
                <a:cs typeface="Arial"/>
                <a:sym typeface="Arial"/>
              </a:rPr>
              <a:t>		                   </a:t>
            </a:r>
            <a:endParaRPr/>
          </a:p>
          <a:p>
            <a:pPr marL="342900" marR="0" lvl="0" indent="-342900" algn="l" rtl="0">
              <a:lnSpc>
                <a:spcPct val="100000"/>
              </a:lnSpc>
              <a:spcBef>
                <a:spcPts val="560"/>
              </a:spcBef>
              <a:spcAft>
                <a:spcPts val="0"/>
              </a:spcAft>
              <a:buClr>
                <a:srgbClr val="FF0000"/>
              </a:buClr>
              <a:buSzPts val="2800"/>
              <a:buFont typeface="Arial"/>
              <a:buChar char="•"/>
            </a:pPr>
            <a:r>
              <a:rPr lang="en-US" sz="2800">
                <a:solidFill>
                  <a:srgbClr val="FF0000"/>
                </a:solidFill>
              </a:rPr>
              <a:t>Daily </a:t>
            </a:r>
            <a:r>
              <a:rPr lang="en-US" sz="2800" b="0" i="0" u="none" strike="noStrike" cap="none">
                <a:solidFill>
                  <a:srgbClr val="FF0000"/>
                </a:solidFill>
                <a:latin typeface="Arial"/>
                <a:ea typeface="Arial"/>
                <a:cs typeface="Arial"/>
                <a:sym typeface="Arial"/>
              </a:rPr>
              <a:t>Problem Solving</a:t>
            </a:r>
            <a:endParaRPr/>
          </a:p>
          <a:p>
            <a:pPr marL="342900" marR="0" lvl="0" indent="-342900" algn="l" rtl="0">
              <a:lnSpc>
                <a:spcPct val="100000"/>
              </a:lnSpc>
              <a:spcBef>
                <a:spcPts val="560"/>
              </a:spcBef>
              <a:spcAft>
                <a:spcPts val="0"/>
              </a:spcAft>
              <a:buClr>
                <a:srgbClr val="FF0000"/>
              </a:buClr>
              <a:buSzPts val="2800"/>
              <a:buFont typeface="Arial"/>
              <a:buChar char="•"/>
            </a:pPr>
            <a:r>
              <a:rPr lang="en-US" sz="2800">
                <a:solidFill>
                  <a:srgbClr val="FF0000"/>
                </a:solidFill>
              </a:rPr>
              <a:t>Whole Group, Guided, stations</a:t>
            </a:r>
            <a:endParaRPr sz="2800">
              <a:solidFill>
                <a:srgbClr val="FF0000"/>
              </a:solidFill>
            </a:endParaRPr>
          </a:p>
          <a:p>
            <a:pPr marL="342900" marR="0" lvl="0" indent="-342900" algn="l" rtl="0">
              <a:lnSpc>
                <a:spcPct val="100000"/>
              </a:lnSpc>
              <a:spcBef>
                <a:spcPts val="560"/>
              </a:spcBef>
              <a:spcAft>
                <a:spcPts val="0"/>
              </a:spcAft>
              <a:buClr>
                <a:srgbClr val="FF0000"/>
              </a:buClr>
              <a:buSzPts val="2800"/>
              <a:buFont typeface="Arial"/>
              <a:buChar char="•"/>
            </a:pPr>
            <a:r>
              <a:rPr lang="en-US" sz="2800">
                <a:solidFill>
                  <a:srgbClr val="FF0000"/>
                </a:solidFill>
              </a:rPr>
              <a:t>Gather from several sources</a:t>
            </a:r>
            <a:endParaRPr sz="2800">
              <a:solidFill>
                <a:srgbClr val="FF0000"/>
              </a:solidFill>
            </a:endParaRPr>
          </a:p>
          <a:p>
            <a:pPr marL="342900" marR="0" lvl="0" indent="-342900" algn="l" rtl="0">
              <a:lnSpc>
                <a:spcPct val="100000"/>
              </a:lnSpc>
              <a:spcBef>
                <a:spcPts val="560"/>
              </a:spcBef>
              <a:spcAft>
                <a:spcPts val="0"/>
              </a:spcAft>
              <a:buClr>
                <a:srgbClr val="FF0000"/>
              </a:buClr>
              <a:buSzPts val="2800"/>
              <a:buFont typeface="Arial"/>
              <a:buChar char="•"/>
            </a:pPr>
            <a:r>
              <a:rPr lang="en-US" sz="2800">
                <a:solidFill>
                  <a:srgbClr val="FF0000"/>
                </a:solidFill>
              </a:rPr>
              <a:t>CBAs from district</a:t>
            </a:r>
            <a:endParaRPr sz="2800">
              <a:solidFill>
                <a:srgbClr val="FF0000"/>
              </a:solidFill>
            </a:endParaRPr>
          </a:p>
          <a:p>
            <a:pPr marL="342900" marR="0" lvl="0" indent="-342900" algn="l" rtl="0">
              <a:lnSpc>
                <a:spcPct val="100000"/>
              </a:lnSpc>
              <a:spcBef>
                <a:spcPts val="560"/>
              </a:spcBef>
              <a:spcAft>
                <a:spcPts val="0"/>
              </a:spcAft>
              <a:buClr>
                <a:srgbClr val="FF0000"/>
              </a:buClr>
              <a:buSzPts val="2800"/>
              <a:buFont typeface="Arial"/>
              <a:buChar char="•"/>
            </a:pPr>
            <a:r>
              <a:rPr lang="en-US" sz="2800">
                <a:solidFill>
                  <a:srgbClr val="FF0000"/>
                </a:solidFill>
              </a:rPr>
              <a:t>Target the Question</a:t>
            </a:r>
            <a:endParaRPr sz="2800">
              <a:solidFill>
                <a:srgbClr val="FF0000"/>
              </a:solidFill>
            </a:endParaRPr>
          </a:p>
          <a:p>
            <a:pPr marL="0" marR="0" lvl="0" indent="0" algn="l" rtl="0">
              <a:lnSpc>
                <a:spcPct val="100000"/>
              </a:lnSpc>
              <a:spcBef>
                <a:spcPts val="560"/>
              </a:spcBef>
              <a:spcAft>
                <a:spcPts val="0"/>
              </a:spcAft>
              <a:buNone/>
            </a:pPr>
            <a:endParaRPr/>
          </a:p>
        </p:txBody>
      </p:sp>
    </p:spTree>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824</Words>
  <Application>Microsoft Office PowerPoint</Application>
  <PresentationFormat>On-screen Show (4:3)</PresentationFormat>
  <Paragraphs>136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Syncopate</vt:lpstr>
      <vt:lpstr>Calibri</vt:lpstr>
      <vt:lpstr>Verdana</vt:lpstr>
      <vt:lpstr>Arial</vt:lpstr>
      <vt:lpstr>Comic Sans MS</vt:lpstr>
      <vt:lpstr>Default Design</vt:lpstr>
      <vt:lpstr> 4th Grade Curriculum Night  8.23.18</vt:lpstr>
      <vt:lpstr>PowerPoint Presentation</vt:lpstr>
      <vt:lpstr>Grading Policy</vt:lpstr>
      <vt:lpstr>2018-2019   4th Grade Schedule</vt:lpstr>
      <vt:lpstr>Conduct</vt:lpstr>
      <vt:lpstr>Consequences &amp; Rewards</vt:lpstr>
      <vt:lpstr>ROC</vt:lpstr>
      <vt:lpstr>Homework</vt:lpstr>
      <vt:lpstr>Math</vt:lpstr>
      <vt:lpstr>Language Arts</vt:lpstr>
      <vt:lpstr>Science &amp; Social Studies  Focus</vt:lpstr>
      <vt:lpstr>Curriculum</vt:lpstr>
      <vt:lpstr>Communication</vt:lpstr>
      <vt:lpstr>REMIND Messages</vt:lpstr>
      <vt:lpstr>Important Reminders</vt:lpstr>
      <vt:lpstr>4th Grade Field Trip</vt:lpstr>
      <vt:lpstr>Volunteers</vt:lpstr>
      <vt:lpstr>Birthday Treats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4th Grade Curriculum Night  8.23.18</dc:title>
  <dc:creator>Byrd, Ashley</dc:creator>
  <cp:lastModifiedBy>Windows User</cp:lastModifiedBy>
  <cp:revision>1</cp:revision>
  <dcterms:modified xsi:type="dcterms:W3CDTF">2018-08-23T18:15:20Z</dcterms:modified>
</cp:coreProperties>
</file>